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sldIdLst>
    <p:sldId id="256" r:id="rId2"/>
    <p:sldId id="257" r:id="rId3"/>
    <p:sldId id="259" r:id="rId4"/>
    <p:sldId id="264" r:id="rId5"/>
    <p:sldId id="268" r:id="rId6"/>
    <p:sldId id="262" r:id="rId7"/>
    <p:sldId id="261" r:id="rId8"/>
    <p:sldId id="267" r:id="rId9"/>
    <p:sldId id="265" r:id="rId10"/>
    <p:sldId id="263" r:id="rId11"/>
    <p:sldId id="266" r:id="rId12"/>
    <p:sldId id="270"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sto MT" panose="02040603050505030304" pitchFamily="18" charset="77"/>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Calisto MT" panose="02040603050505030304" pitchFamily="18" charset="77"/>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Calisto MT" panose="02040603050505030304" pitchFamily="18" charset="77"/>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Calisto MT" panose="02040603050505030304" pitchFamily="18" charset="77"/>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Calisto MT" panose="02040603050505030304" pitchFamily="18" charset="77"/>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sto MT" panose="02040603050505030304" pitchFamily="18" charset="77"/>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sto MT" panose="02040603050505030304" pitchFamily="18" charset="77"/>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sto MT" panose="02040603050505030304" pitchFamily="18" charset="77"/>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sto MT" panose="02040603050505030304" pitchFamily="18" charset="77"/>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p:restoredTop sz="94694"/>
  </p:normalViewPr>
  <p:slideViewPr>
    <p:cSldViewPr snapToGrid="0" snapToObjects="1">
      <p:cViewPr varScale="1">
        <p:scale>
          <a:sx n="121" d="100"/>
          <a:sy n="121" d="100"/>
        </p:scale>
        <p:origin x="20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a:t>Cliquez et modifiez le titre</a:t>
            </a:r>
            <a:endParaRPr dirty="0"/>
          </a:p>
        </p:txBody>
      </p:sp>
      <p:sp>
        <p:nvSpPr>
          <p:cNvPr id="3" name="Subtitle 2"/>
          <p:cNvSpPr>
            <a:spLocks noGrp="1"/>
          </p:cNvSpPr>
          <p:nvPr>
            <p:ph type="subTitle" idx="1"/>
          </p:nvPr>
        </p:nvSpPr>
        <p:spPr>
          <a:xfrm>
            <a:off x="685800" y="3352800"/>
            <a:ext cx="7772400" cy="877824"/>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a:extLst>
              <a:ext uri="{FF2B5EF4-FFF2-40B4-BE49-F238E27FC236}">
                <a16:creationId xmlns:a16="http://schemas.microsoft.com/office/drawing/2014/main" id="{930E6A03-6673-39FF-B820-D5B1303EC66B}"/>
              </a:ext>
            </a:extLst>
          </p:cNvPr>
          <p:cNvSpPr>
            <a:spLocks noGrp="1"/>
          </p:cNvSpPr>
          <p:nvPr>
            <p:ph type="dt" sz="half" idx="10"/>
          </p:nvPr>
        </p:nvSpPr>
        <p:spPr/>
        <p:txBody>
          <a:bodyPr/>
          <a:lstStyle>
            <a:lvl1pPr>
              <a:defRPr/>
            </a:lvl1pPr>
          </a:lstStyle>
          <a:p>
            <a:fld id="{B63DBDFE-36E1-8D41-AC7A-EE1181917EAE}" type="datetimeFigureOut">
              <a:rPr lang="en-US" altLang="fr-FR"/>
              <a:pPr/>
              <a:t>11/22/23</a:t>
            </a:fld>
            <a:endParaRPr lang="en-US" altLang="fr-FR"/>
          </a:p>
        </p:txBody>
      </p:sp>
      <p:sp>
        <p:nvSpPr>
          <p:cNvPr id="5" name="Footer Placeholder 4">
            <a:extLst>
              <a:ext uri="{FF2B5EF4-FFF2-40B4-BE49-F238E27FC236}">
                <a16:creationId xmlns:a16="http://schemas.microsoft.com/office/drawing/2014/main" id="{D4D4A625-9D3F-5445-7F9C-DB2BC8B0E8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7614EE-5F13-0480-67C0-7D08E820DF6F}"/>
              </a:ext>
            </a:extLst>
          </p:cNvPr>
          <p:cNvSpPr>
            <a:spLocks noGrp="1"/>
          </p:cNvSpPr>
          <p:nvPr>
            <p:ph type="sldNum" sz="quarter" idx="12"/>
          </p:nvPr>
        </p:nvSpPr>
        <p:spPr/>
        <p:txBody>
          <a:bodyPr/>
          <a:lstStyle>
            <a:lvl1pPr>
              <a:defRPr/>
            </a:lvl1pPr>
          </a:lstStyle>
          <a:p>
            <a:fld id="{26D5E822-BB90-5E45-A031-79B76437F510}" type="slidenum">
              <a:rPr lang="en-US" altLang="fr-FR"/>
              <a:pPr/>
              <a:t>‹N°›</a:t>
            </a:fld>
            <a:endParaRPr lang="en-US" altLang="fr-FR"/>
          </a:p>
        </p:txBody>
      </p:sp>
    </p:spTree>
    <p:extLst>
      <p:ext uri="{BB962C8B-B14F-4D97-AF65-F5344CB8AC3E}">
        <p14:creationId xmlns:p14="http://schemas.microsoft.com/office/powerpoint/2010/main" val="34271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a:t>Cliquez et modifiez le titre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4" name="Text Placeholder 3"/>
          <p:cNvSpPr>
            <a:spLocks noGrp="1"/>
          </p:cNvSpPr>
          <p:nvPr>
            <p:ph type="body" sz="half" idx="2"/>
          </p:nvPr>
        </p:nvSpPr>
        <p:spPr>
          <a:xfrm>
            <a:off x="4799853" y="2130552"/>
            <a:ext cx="3657600" cy="3584448"/>
          </a:xfrm>
        </p:spPr>
        <p:txBody>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3B1170A1-EA12-5B3B-6545-79BE04114A5D}"/>
              </a:ext>
            </a:extLst>
          </p:cNvPr>
          <p:cNvSpPr>
            <a:spLocks noGrp="1"/>
          </p:cNvSpPr>
          <p:nvPr>
            <p:ph type="dt" sz="half" idx="10"/>
          </p:nvPr>
        </p:nvSpPr>
        <p:spPr/>
        <p:txBody>
          <a:bodyPr/>
          <a:lstStyle>
            <a:lvl1pPr>
              <a:defRPr/>
            </a:lvl1pPr>
          </a:lstStyle>
          <a:p>
            <a:fld id="{AF660E0E-EA2A-1E4E-A7E5-1EB99805DDF7}" type="datetimeFigureOut">
              <a:rPr lang="en-US" altLang="fr-FR"/>
              <a:pPr/>
              <a:t>11/22/23</a:t>
            </a:fld>
            <a:endParaRPr lang="en-US" altLang="fr-FR"/>
          </a:p>
        </p:txBody>
      </p:sp>
      <p:sp>
        <p:nvSpPr>
          <p:cNvPr id="6" name="Footer Placeholder 4">
            <a:extLst>
              <a:ext uri="{FF2B5EF4-FFF2-40B4-BE49-F238E27FC236}">
                <a16:creationId xmlns:a16="http://schemas.microsoft.com/office/drawing/2014/main" id="{33236AB8-9C92-E3D1-5A3F-FEE441B7C5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B1FEAD-25B3-E921-1E89-5BAC7310ADA5}"/>
              </a:ext>
            </a:extLst>
          </p:cNvPr>
          <p:cNvSpPr>
            <a:spLocks noGrp="1"/>
          </p:cNvSpPr>
          <p:nvPr>
            <p:ph type="sldNum" sz="quarter" idx="12"/>
          </p:nvPr>
        </p:nvSpPr>
        <p:spPr/>
        <p:txBody>
          <a:bodyPr/>
          <a:lstStyle>
            <a:lvl1pPr>
              <a:defRPr/>
            </a:lvl1pPr>
          </a:lstStyle>
          <a:p>
            <a:fld id="{3B858F1F-327F-724F-8C8D-CD6A643A26D8}" type="slidenum">
              <a:rPr lang="en-US" altLang="fr-FR"/>
              <a:pPr/>
              <a:t>‹N°›</a:t>
            </a:fld>
            <a:endParaRPr lang="en-US" altLang="fr-FR"/>
          </a:p>
        </p:txBody>
      </p:sp>
    </p:spTree>
    <p:extLst>
      <p:ext uri="{BB962C8B-B14F-4D97-AF65-F5344CB8AC3E}">
        <p14:creationId xmlns:p14="http://schemas.microsoft.com/office/powerpoint/2010/main" val="168070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a:t>Cliquez et modifiez le titre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4" name="Text Placeholder 3"/>
          <p:cNvSpPr>
            <a:spLocks noGrp="1"/>
          </p:cNvSpPr>
          <p:nvPr>
            <p:ph type="body" sz="half" idx="2"/>
          </p:nvPr>
        </p:nvSpPr>
        <p:spPr>
          <a:xfrm>
            <a:off x="680571" y="5181599"/>
            <a:ext cx="7776882"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6467503D-651A-31A3-DAF9-293134D97B0E}"/>
              </a:ext>
            </a:extLst>
          </p:cNvPr>
          <p:cNvSpPr>
            <a:spLocks noGrp="1"/>
          </p:cNvSpPr>
          <p:nvPr>
            <p:ph type="dt" sz="half" idx="10"/>
          </p:nvPr>
        </p:nvSpPr>
        <p:spPr/>
        <p:txBody>
          <a:bodyPr/>
          <a:lstStyle>
            <a:lvl1pPr>
              <a:defRPr/>
            </a:lvl1pPr>
          </a:lstStyle>
          <a:p>
            <a:fld id="{E893B0A1-5567-5B41-87C2-AE8C3CF50FFB}" type="datetimeFigureOut">
              <a:rPr lang="en-US" altLang="fr-FR"/>
              <a:pPr/>
              <a:t>11/22/23</a:t>
            </a:fld>
            <a:endParaRPr lang="en-US" altLang="fr-FR"/>
          </a:p>
        </p:txBody>
      </p:sp>
      <p:sp>
        <p:nvSpPr>
          <p:cNvPr id="6" name="Footer Placeholder 4">
            <a:extLst>
              <a:ext uri="{FF2B5EF4-FFF2-40B4-BE49-F238E27FC236}">
                <a16:creationId xmlns:a16="http://schemas.microsoft.com/office/drawing/2014/main" id="{2EEB9964-9BDC-A782-6646-6DA8696963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C7DFFA-EE96-ADCC-8BFC-FAD17527E68E}"/>
              </a:ext>
            </a:extLst>
          </p:cNvPr>
          <p:cNvSpPr>
            <a:spLocks noGrp="1"/>
          </p:cNvSpPr>
          <p:nvPr>
            <p:ph type="sldNum" sz="quarter" idx="12"/>
          </p:nvPr>
        </p:nvSpPr>
        <p:spPr/>
        <p:txBody>
          <a:bodyPr/>
          <a:lstStyle>
            <a:lvl1pPr>
              <a:defRPr/>
            </a:lvl1pPr>
          </a:lstStyle>
          <a:p>
            <a:fld id="{23A29C08-01F1-EC4F-A103-9DAECF991CB9}" type="slidenum">
              <a:rPr lang="en-US" altLang="fr-FR"/>
              <a:pPr/>
              <a:t>‹N°›</a:t>
            </a:fld>
            <a:endParaRPr lang="en-US" altLang="fr-FR"/>
          </a:p>
        </p:txBody>
      </p:sp>
    </p:spTree>
    <p:extLst>
      <p:ext uri="{BB962C8B-B14F-4D97-AF65-F5344CB8AC3E}">
        <p14:creationId xmlns:p14="http://schemas.microsoft.com/office/powerpoint/2010/main" val="81276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de montage séquentiel">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a:t>Cliquez et modifiez le titre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4" name="Text Placeholder 3"/>
          <p:cNvSpPr>
            <a:spLocks noGrp="1"/>
          </p:cNvSpPr>
          <p:nvPr>
            <p:ph type="body" sz="half" idx="2"/>
          </p:nvPr>
        </p:nvSpPr>
        <p:spPr>
          <a:xfrm>
            <a:off x="680571" y="5181599"/>
            <a:ext cx="7776882"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noProof="0"/>
          </a:p>
        </p:txBody>
      </p:sp>
      <p:sp>
        <p:nvSpPr>
          <p:cNvPr id="5" name="Date Placeholder 3">
            <a:extLst>
              <a:ext uri="{FF2B5EF4-FFF2-40B4-BE49-F238E27FC236}">
                <a16:creationId xmlns:a16="http://schemas.microsoft.com/office/drawing/2014/main" id="{02A3B6E3-1DA7-84A2-B55D-98AFC81835FF}"/>
              </a:ext>
            </a:extLst>
          </p:cNvPr>
          <p:cNvSpPr>
            <a:spLocks noGrp="1"/>
          </p:cNvSpPr>
          <p:nvPr>
            <p:ph type="dt" sz="half" idx="18"/>
          </p:nvPr>
        </p:nvSpPr>
        <p:spPr/>
        <p:txBody>
          <a:bodyPr/>
          <a:lstStyle>
            <a:lvl1pPr>
              <a:defRPr/>
            </a:lvl1pPr>
          </a:lstStyle>
          <a:p>
            <a:fld id="{4B77B004-4DF9-6C4E-829C-E528F12895F5}" type="datetimeFigureOut">
              <a:rPr lang="en-US" altLang="fr-FR"/>
              <a:pPr/>
              <a:t>11/22/23</a:t>
            </a:fld>
            <a:endParaRPr lang="en-US" altLang="fr-FR"/>
          </a:p>
        </p:txBody>
      </p:sp>
      <p:sp>
        <p:nvSpPr>
          <p:cNvPr id="6" name="Footer Placeholder 4">
            <a:extLst>
              <a:ext uri="{FF2B5EF4-FFF2-40B4-BE49-F238E27FC236}">
                <a16:creationId xmlns:a16="http://schemas.microsoft.com/office/drawing/2014/main" id="{C1592A09-6D81-1830-D301-D2F8E6601391}"/>
              </a:ext>
            </a:extLst>
          </p:cNvPr>
          <p:cNvSpPr>
            <a:spLocks noGrp="1"/>
          </p:cNvSpPr>
          <p:nvPr>
            <p:ph type="ftr" sz="quarter" idx="19"/>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4C320B-F3DD-C355-D050-D67B114E82FF}"/>
              </a:ext>
            </a:extLst>
          </p:cNvPr>
          <p:cNvSpPr>
            <a:spLocks noGrp="1"/>
          </p:cNvSpPr>
          <p:nvPr>
            <p:ph type="sldNum" sz="quarter" idx="20"/>
          </p:nvPr>
        </p:nvSpPr>
        <p:spPr/>
        <p:txBody>
          <a:bodyPr/>
          <a:lstStyle>
            <a:lvl1pPr>
              <a:defRPr/>
            </a:lvl1pPr>
          </a:lstStyle>
          <a:p>
            <a:fld id="{69AD3BFE-897E-F241-A8E0-2A64BB35CD64}" type="slidenum">
              <a:rPr lang="en-US" altLang="fr-FR"/>
              <a:pPr/>
              <a:t>‹N°›</a:t>
            </a:fld>
            <a:endParaRPr lang="en-US" altLang="fr-FR"/>
          </a:p>
        </p:txBody>
      </p:sp>
    </p:spTree>
    <p:extLst>
      <p:ext uri="{BB962C8B-B14F-4D97-AF65-F5344CB8AC3E}">
        <p14:creationId xmlns:p14="http://schemas.microsoft.com/office/powerpoint/2010/main" val="566754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a:extLst>
              <a:ext uri="{FF2B5EF4-FFF2-40B4-BE49-F238E27FC236}">
                <a16:creationId xmlns:a16="http://schemas.microsoft.com/office/drawing/2014/main" id="{8E56CF28-EC58-CE62-8C7F-F7C13D358F31}"/>
              </a:ext>
            </a:extLst>
          </p:cNvPr>
          <p:cNvSpPr>
            <a:spLocks noGrp="1"/>
          </p:cNvSpPr>
          <p:nvPr>
            <p:ph type="dt" sz="half" idx="10"/>
          </p:nvPr>
        </p:nvSpPr>
        <p:spPr/>
        <p:txBody>
          <a:bodyPr/>
          <a:lstStyle>
            <a:lvl1pPr>
              <a:defRPr/>
            </a:lvl1pPr>
          </a:lstStyle>
          <a:p>
            <a:fld id="{C9D6C6A1-A363-E643-89EF-3323B917BF10}" type="datetimeFigureOut">
              <a:rPr lang="en-US" altLang="fr-FR"/>
              <a:pPr/>
              <a:t>11/22/23</a:t>
            </a:fld>
            <a:endParaRPr lang="en-US" altLang="fr-FR"/>
          </a:p>
        </p:txBody>
      </p:sp>
      <p:sp>
        <p:nvSpPr>
          <p:cNvPr id="5" name="Footer Placeholder 4">
            <a:extLst>
              <a:ext uri="{FF2B5EF4-FFF2-40B4-BE49-F238E27FC236}">
                <a16:creationId xmlns:a16="http://schemas.microsoft.com/office/drawing/2014/main" id="{A474C6CF-FF58-8EC4-B4E3-38FA1CB8B7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AF2791-F6C4-A511-5483-8D427D9BE0FD}"/>
              </a:ext>
            </a:extLst>
          </p:cNvPr>
          <p:cNvSpPr>
            <a:spLocks noGrp="1"/>
          </p:cNvSpPr>
          <p:nvPr>
            <p:ph type="sldNum" sz="quarter" idx="12"/>
          </p:nvPr>
        </p:nvSpPr>
        <p:spPr/>
        <p:txBody>
          <a:bodyPr/>
          <a:lstStyle>
            <a:lvl1pPr>
              <a:defRPr/>
            </a:lvl1pPr>
          </a:lstStyle>
          <a:p>
            <a:fld id="{7BDBFB8D-8EDE-FB41-9ABE-916E092D3C1F}" type="slidenum">
              <a:rPr lang="en-US" altLang="fr-FR"/>
              <a:pPr/>
              <a:t>‹N°›</a:t>
            </a:fld>
            <a:endParaRPr lang="en-US" altLang="fr-FR"/>
          </a:p>
        </p:txBody>
      </p:sp>
    </p:spTree>
    <p:extLst>
      <p:ext uri="{BB962C8B-B14F-4D97-AF65-F5344CB8AC3E}">
        <p14:creationId xmlns:p14="http://schemas.microsoft.com/office/powerpoint/2010/main" val="47854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a:extLst>
              <a:ext uri="{FF2B5EF4-FFF2-40B4-BE49-F238E27FC236}">
                <a16:creationId xmlns:a16="http://schemas.microsoft.com/office/drawing/2014/main" id="{0B881843-35B3-3AFA-F9C2-B27635CB7203}"/>
              </a:ext>
            </a:extLst>
          </p:cNvPr>
          <p:cNvSpPr>
            <a:spLocks noGrp="1"/>
          </p:cNvSpPr>
          <p:nvPr>
            <p:ph type="dt" sz="half" idx="10"/>
          </p:nvPr>
        </p:nvSpPr>
        <p:spPr/>
        <p:txBody>
          <a:bodyPr/>
          <a:lstStyle>
            <a:lvl1pPr>
              <a:defRPr/>
            </a:lvl1pPr>
          </a:lstStyle>
          <a:p>
            <a:fld id="{ECB630E2-DE65-BE4E-BA7D-4CB2EB34107F}" type="datetimeFigureOut">
              <a:rPr lang="en-US" altLang="fr-FR"/>
              <a:pPr/>
              <a:t>11/22/23</a:t>
            </a:fld>
            <a:endParaRPr lang="en-US" altLang="fr-FR"/>
          </a:p>
        </p:txBody>
      </p:sp>
      <p:sp>
        <p:nvSpPr>
          <p:cNvPr id="5" name="Footer Placeholder 4">
            <a:extLst>
              <a:ext uri="{FF2B5EF4-FFF2-40B4-BE49-F238E27FC236}">
                <a16:creationId xmlns:a16="http://schemas.microsoft.com/office/drawing/2014/main" id="{E80E3ADF-B546-8342-10AA-5CB5783916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4B9351-B84B-4C63-F1E4-EA3AFD4BE841}"/>
              </a:ext>
            </a:extLst>
          </p:cNvPr>
          <p:cNvSpPr>
            <a:spLocks noGrp="1"/>
          </p:cNvSpPr>
          <p:nvPr>
            <p:ph type="sldNum" sz="quarter" idx="12"/>
          </p:nvPr>
        </p:nvSpPr>
        <p:spPr/>
        <p:txBody>
          <a:bodyPr/>
          <a:lstStyle>
            <a:lvl1pPr>
              <a:defRPr/>
            </a:lvl1pPr>
          </a:lstStyle>
          <a:p>
            <a:fld id="{1C1CFC97-6EF5-374A-B1E8-332083134BA9}" type="slidenum">
              <a:rPr lang="en-US" altLang="fr-FR"/>
              <a:pPr/>
              <a:t>‹N°›</a:t>
            </a:fld>
            <a:endParaRPr lang="en-US" altLang="fr-FR"/>
          </a:p>
        </p:txBody>
      </p:sp>
    </p:spTree>
    <p:extLst>
      <p:ext uri="{BB962C8B-B14F-4D97-AF65-F5344CB8AC3E}">
        <p14:creationId xmlns:p14="http://schemas.microsoft.com/office/powerpoint/2010/main" val="7528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a:extLst>
              <a:ext uri="{FF2B5EF4-FFF2-40B4-BE49-F238E27FC236}">
                <a16:creationId xmlns:a16="http://schemas.microsoft.com/office/drawing/2014/main" id="{73A2E9C8-7BAE-442B-968B-F619DCA96D0E}"/>
              </a:ext>
            </a:extLst>
          </p:cNvPr>
          <p:cNvSpPr>
            <a:spLocks noGrp="1"/>
          </p:cNvSpPr>
          <p:nvPr>
            <p:ph type="dt" sz="half" idx="10"/>
          </p:nvPr>
        </p:nvSpPr>
        <p:spPr/>
        <p:txBody>
          <a:bodyPr/>
          <a:lstStyle>
            <a:lvl1pPr>
              <a:defRPr/>
            </a:lvl1pPr>
          </a:lstStyle>
          <a:p>
            <a:fld id="{0677B898-AEBF-1A44-8049-5D238EE73060}" type="datetimeFigureOut">
              <a:rPr lang="en-US" altLang="fr-FR"/>
              <a:pPr/>
              <a:t>11/22/23</a:t>
            </a:fld>
            <a:endParaRPr lang="en-US" altLang="fr-FR"/>
          </a:p>
        </p:txBody>
      </p:sp>
      <p:sp>
        <p:nvSpPr>
          <p:cNvPr id="5" name="Footer Placeholder 4">
            <a:extLst>
              <a:ext uri="{FF2B5EF4-FFF2-40B4-BE49-F238E27FC236}">
                <a16:creationId xmlns:a16="http://schemas.microsoft.com/office/drawing/2014/main" id="{F63A07C2-8732-03E2-E48C-5E9CFD64B1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FD97BF-7192-9117-87C0-9D4B0822867E}"/>
              </a:ext>
            </a:extLst>
          </p:cNvPr>
          <p:cNvSpPr>
            <a:spLocks noGrp="1"/>
          </p:cNvSpPr>
          <p:nvPr>
            <p:ph type="sldNum" sz="quarter" idx="12"/>
          </p:nvPr>
        </p:nvSpPr>
        <p:spPr/>
        <p:txBody>
          <a:bodyPr/>
          <a:lstStyle>
            <a:lvl1pPr>
              <a:defRPr/>
            </a:lvl1pPr>
          </a:lstStyle>
          <a:p>
            <a:fld id="{BD55B2B5-91C2-4645-A068-AD2CB91863BD}" type="slidenum">
              <a:rPr lang="en-US" altLang="fr-FR"/>
              <a:pPr/>
              <a:t>‹N°›</a:t>
            </a:fld>
            <a:endParaRPr lang="en-US" altLang="fr-FR"/>
          </a:p>
        </p:txBody>
      </p:sp>
    </p:spTree>
    <p:extLst>
      <p:ext uri="{BB962C8B-B14F-4D97-AF65-F5344CB8AC3E}">
        <p14:creationId xmlns:p14="http://schemas.microsoft.com/office/powerpoint/2010/main" val="324319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oAutofit/>
          </a:bodyPr>
          <a:lstStyle>
            <a:lvl1pPr>
              <a:defRPr sz="5400"/>
            </a:lvl1pPr>
          </a:lstStyle>
          <a:p>
            <a:r>
              <a:rPr lang="fr-FR"/>
              <a:t>Cliquez et modifiez le titre</a:t>
            </a:r>
            <a:endParaRPr/>
          </a:p>
        </p:txBody>
      </p:sp>
      <p:sp>
        <p:nvSpPr>
          <p:cNvPr id="3" name="Subtitle 2"/>
          <p:cNvSpPr>
            <a:spLocks noGrp="1"/>
          </p:cNvSpPr>
          <p:nvPr>
            <p:ph type="subTitle" idx="1"/>
          </p:nvPr>
        </p:nvSpPr>
        <p:spPr>
          <a:xfrm>
            <a:off x="685799" y="5257800"/>
            <a:ext cx="7770813" cy="874058"/>
          </a:xfrm>
        </p:spPr>
        <p:txBody>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a:buFont typeface="Arial" pitchFamily="34" charset="0"/>
              <a:buNone/>
              <a:defRPr/>
            </a:lvl1pPr>
          </a:lstStyle>
          <a:p>
            <a:pPr lvl="0"/>
            <a:r>
              <a:rPr lang="fr-FR" noProof="0"/>
              <a:t>Faire glisser l'image vers l'espace réservé ou cliquer sur l'icône pour l'ajouter</a:t>
            </a:r>
            <a:endParaRPr noProof="0"/>
          </a:p>
        </p:txBody>
      </p:sp>
      <p:sp>
        <p:nvSpPr>
          <p:cNvPr id="4" name="Date Placeholder 3">
            <a:extLst>
              <a:ext uri="{FF2B5EF4-FFF2-40B4-BE49-F238E27FC236}">
                <a16:creationId xmlns:a16="http://schemas.microsoft.com/office/drawing/2014/main" id="{3E4EEE8B-A9B1-4D7B-9543-8825599F44E9}"/>
              </a:ext>
            </a:extLst>
          </p:cNvPr>
          <p:cNvSpPr>
            <a:spLocks noGrp="1"/>
          </p:cNvSpPr>
          <p:nvPr>
            <p:ph type="dt" sz="half" idx="14"/>
          </p:nvPr>
        </p:nvSpPr>
        <p:spPr/>
        <p:txBody>
          <a:bodyPr/>
          <a:lstStyle>
            <a:lvl1pPr>
              <a:defRPr/>
            </a:lvl1pPr>
          </a:lstStyle>
          <a:p>
            <a:fld id="{83BD1F0A-62DB-7544-879C-D8BB697DEBC7}" type="datetimeFigureOut">
              <a:rPr lang="en-US" altLang="fr-FR"/>
              <a:pPr/>
              <a:t>11/22/23</a:t>
            </a:fld>
            <a:endParaRPr lang="en-US" altLang="fr-FR"/>
          </a:p>
        </p:txBody>
      </p:sp>
      <p:sp>
        <p:nvSpPr>
          <p:cNvPr id="5" name="Footer Placeholder 4">
            <a:extLst>
              <a:ext uri="{FF2B5EF4-FFF2-40B4-BE49-F238E27FC236}">
                <a16:creationId xmlns:a16="http://schemas.microsoft.com/office/drawing/2014/main" id="{D58271FB-4894-0536-1E3F-68B278C4B046}"/>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A7B232-3545-1A8E-7833-07A5EB250BC6}"/>
              </a:ext>
            </a:extLst>
          </p:cNvPr>
          <p:cNvSpPr>
            <a:spLocks noGrp="1"/>
          </p:cNvSpPr>
          <p:nvPr>
            <p:ph type="sldNum" sz="quarter" idx="16"/>
          </p:nvPr>
        </p:nvSpPr>
        <p:spPr/>
        <p:txBody>
          <a:bodyPr/>
          <a:lstStyle>
            <a:lvl1pPr>
              <a:defRPr/>
            </a:lvl1pPr>
          </a:lstStyle>
          <a:p>
            <a:fld id="{B3CE0EB4-379B-8E4B-93F1-9D06C656C5F5}" type="slidenum">
              <a:rPr lang="en-US" altLang="fr-FR"/>
              <a:pPr/>
              <a:t>‹N°›</a:t>
            </a:fld>
            <a:endParaRPr lang="en-US" altLang="fr-FR"/>
          </a:p>
        </p:txBody>
      </p:sp>
    </p:spTree>
    <p:extLst>
      <p:ext uri="{BB962C8B-B14F-4D97-AF65-F5344CB8AC3E}">
        <p14:creationId xmlns:p14="http://schemas.microsoft.com/office/powerpoint/2010/main" val="340913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a:t>Cliquez et modifiez le titre</a:t>
            </a:r>
            <a:endParaRPr/>
          </a:p>
        </p:txBody>
      </p:sp>
      <p:sp>
        <p:nvSpPr>
          <p:cNvPr id="3" name="Text Placeholder 2"/>
          <p:cNvSpPr>
            <a:spLocks noGrp="1"/>
          </p:cNvSpPr>
          <p:nvPr>
            <p:ph type="body" idx="1"/>
          </p:nvPr>
        </p:nvSpPr>
        <p:spPr>
          <a:xfrm>
            <a:off x="685800" y="2756647"/>
            <a:ext cx="7770813" cy="1281953"/>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D8226966-5EB9-988A-0B8C-C53D107104FF}"/>
              </a:ext>
            </a:extLst>
          </p:cNvPr>
          <p:cNvSpPr>
            <a:spLocks noGrp="1"/>
          </p:cNvSpPr>
          <p:nvPr>
            <p:ph type="dt" sz="half" idx="10"/>
          </p:nvPr>
        </p:nvSpPr>
        <p:spPr/>
        <p:txBody>
          <a:bodyPr/>
          <a:lstStyle>
            <a:lvl1pPr>
              <a:defRPr/>
            </a:lvl1pPr>
          </a:lstStyle>
          <a:p>
            <a:fld id="{EDCDD6D7-8921-8D4E-9152-5738B153B126}" type="datetimeFigureOut">
              <a:rPr lang="en-US" altLang="fr-FR"/>
              <a:pPr/>
              <a:t>11/22/23</a:t>
            </a:fld>
            <a:endParaRPr lang="en-US" altLang="fr-FR"/>
          </a:p>
        </p:txBody>
      </p:sp>
      <p:sp>
        <p:nvSpPr>
          <p:cNvPr id="5" name="Footer Placeholder 4">
            <a:extLst>
              <a:ext uri="{FF2B5EF4-FFF2-40B4-BE49-F238E27FC236}">
                <a16:creationId xmlns:a16="http://schemas.microsoft.com/office/drawing/2014/main" id="{C69A4E3A-29CF-FDC5-795D-EEF40AB7D5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3B86FD-8ADE-0156-746F-FB84C2B7763C}"/>
              </a:ext>
            </a:extLst>
          </p:cNvPr>
          <p:cNvSpPr>
            <a:spLocks noGrp="1"/>
          </p:cNvSpPr>
          <p:nvPr>
            <p:ph type="sldNum" sz="quarter" idx="12"/>
          </p:nvPr>
        </p:nvSpPr>
        <p:spPr/>
        <p:txBody>
          <a:bodyPr/>
          <a:lstStyle>
            <a:lvl1pPr>
              <a:defRPr/>
            </a:lvl1pPr>
          </a:lstStyle>
          <a:p>
            <a:fld id="{58B27D89-2903-564A-8699-D47851D1F746}" type="slidenum">
              <a:rPr lang="en-US" altLang="fr-FR"/>
              <a:pPr/>
              <a:t>‹N°›</a:t>
            </a:fld>
            <a:endParaRPr lang="en-US" altLang="fr-FR"/>
          </a:p>
        </p:txBody>
      </p:sp>
    </p:spTree>
    <p:extLst>
      <p:ext uri="{BB962C8B-B14F-4D97-AF65-F5344CB8AC3E}">
        <p14:creationId xmlns:p14="http://schemas.microsoft.com/office/powerpoint/2010/main" val="325218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fr-FR"/>
              <a:t>Cliquez et modifiez le titre</a:t>
            </a:r>
            <a:endParaRPr/>
          </a:p>
        </p:txBody>
      </p:sp>
      <p:sp>
        <p:nvSpPr>
          <p:cNvPr id="3" name="Content Placeholder 2"/>
          <p:cNvSpPr>
            <a:spLocks noGrp="1"/>
          </p:cNvSpPr>
          <p:nvPr>
            <p:ph sz="half" idx="1"/>
          </p:nvPr>
        </p:nvSpPr>
        <p:spPr>
          <a:xfrm>
            <a:off x="685800" y="1760538"/>
            <a:ext cx="3611880" cy="4365625"/>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844733" y="1760538"/>
            <a:ext cx="3611880" cy="4365625"/>
          </a:xfrm>
        </p:spPr>
        <p:txBody>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3">
            <a:extLst>
              <a:ext uri="{FF2B5EF4-FFF2-40B4-BE49-F238E27FC236}">
                <a16:creationId xmlns:a16="http://schemas.microsoft.com/office/drawing/2014/main" id="{8861A666-4CB9-4D6E-82DF-19316088D864}"/>
              </a:ext>
            </a:extLst>
          </p:cNvPr>
          <p:cNvSpPr>
            <a:spLocks noGrp="1"/>
          </p:cNvSpPr>
          <p:nvPr>
            <p:ph type="dt" sz="half" idx="10"/>
          </p:nvPr>
        </p:nvSpPr>
        <p:spPr/>
        <p:txBody>
          <a:bodyPr/>
          <a:lstStyle>
            <a:lvl1pPr>
              <a:defRPr/>
            </a:lvl1pPr>
          </a:lstStyle>
          <a:p>
            <a:fld id="{0B7B33FD-25C6-6544-8E5C-8E4419F3521E}" type="datetimeFigureOut">
              <a:rPr lang="en-US" altLang="fr-FR"/>
              <a:pPr/>
              <a:t>11/22/23</a:t>
            </a:fld>
            <a:endParaRPr lang="en-US" altLang="fr-FR"/>
          </a:p>
        </p:txBody>
      </p:sp>
      <p:sp>
        <p:nvSpPr>
          <p:cNvPr id="6" name="Footer Placeholder 4">
            <a:extLst>
              <a:ext uri="{FF2B5EF4-FFF2-40B4-BE49-F238E27FC236}">
                <a16:creationId xmlns:a16="http://schemas.microsoft.com/office/drawing/2014/main" id="{AECF6E52-6234-7D06-B902-CFB8D65469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860961-E94E-3277-0C7F-A1E3D86126C5}"/>
              </a:ext>
            </a:extLst>
          </p:cNvPr>
          <p:cNvSpPr>
            <a:spLocks noGrp="1"/>
          </p:cNvSpPr>
          <p:nvPr>
            <p:ph type="sldNum" sz="quarter" idx="12"/>
          </p:nvPr>
        </p:nvSpPr>
        <p:spPr/>
        <p:txBody>
          <a:bodyPr/>
          <a:lstStyle>
            <a:lvl1pPr>
              <a:defRPr/>
            </a:lvl1pPr>
          </a:lstStyle>
          <a:p>
            <a:fld id="{7FCE80EA-03BD-7342-AE03-364EA922883E}" type="slidenum">
              <a:rPr lang="en-US" altLang="fr-FR"/>
              <a:pPr/>
              <a:t>‹N°›</a:t>
            </a:fld>
            <a:endParaRPr lang="en-US" altLang="fr-FR"/>
          </a:p>
        </p:txBody>
      </p:sp>
    </p:spTree>
    <p:extLst>
      <p:ext uri="{BB962C8B-B14F-4D97-AF65-F5344CB8AC3E}">
        <p14:creationId xmlns:p14="http://schemas.microsoft.com/office/powerpoint/2010/main" val="356961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10">
            <a:extLst>
              <a:ext uri="{FF2B5EF4-FFF2-40B4-BE49-F238E27FC236}">
                <a16:creationId xmlns:a16="http://schemas.microsoft.com/office/drawing/2014/main" id="{79A02859-C9CF-C9C3-5A8E-0F1388B76468}"/>
              </a:ext>
            </a:extLst>
          </p:cNvPr>
          <p:cNvCxnSpPr/>
          <p:nvPr/>
        </p:nvCxnSpPr>
        <p:spPr>
          <a:xfrm>
            <a:off x="785813" y="2192338"/>
            <a:ext cx="3429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15">
            <a:extLst>
              <a:ext uri="{FF2B5EF4-FFF2-40B4-BE49-F238E27FC236}">
                <a16:creationId xmlns:a16="http://schemas.microsoft.com/office/drawing/2014/main" id="{03F558C1-269B-0382-4D49-64258FBDFB71}"/>
              </a:ext>
            </a:extLst>
          </p:cNvPr>
          <p:cNvCxnSpPr/>
          <p:nvPr/>
        </p:nvCxnSpPr>
        <p:spPr>
          <a:xfrm>
            <a:off x="4937125" y="2192338"/>
            <a:ext cx="3429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121023"/>
            <a:ext cx="7770813" cy="1429871"/>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685800" y="1550895"/>
            <a:ext cx="3611880" cy="614082"/>
          </a:xfrm>
        </p:spPr>
        <p:txBody>
          <a:bodyPr anchor="b">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2438400"/>
            <a:ext cx="361188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845526" y="1550895"/>
            <a:ext cx="3611880" cy="614082"/>
          </a:xfrm>
        </p:spPr>
        <p:txBody>
          <a:bodyPr anchor="b">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845526" y="2438400"/>
            <a:ext cx="361188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9" name="Date Placeholder 6">
            <a:extLst>
              <a:ext uri="{FF2B5EF4-FFF2-40B4-BE49-F238E27FC236}">
                <a16:creationId xmlns:a16="http://schemas.microsoft.com/office/drawing/2014/main" id="{E80C415A-378B-A154-FA1D-A815BC65C239}"/>
              </a:ext>
            </a:extLst>
          </p:cNvPr>
          <p:cNvSpPr>
            <a:spLocks noGrp="1"/>
          </p:cNvSpPr>
          <p:nvPr>
            <p:ph type="dt" sz="half" idx="10"/>
          </p:nvPr>
        </p:nvSpPr>
        <p:spPr/>
        <p:txBody>
          <a:bodyPr/>
          <a:lstStyle>
            <a:lvl1pPr>
              <a:defRPr/>
            </a:lvl1pPr>
          </a:lstStyle>
          <a:p>
            <a:fld id="{A836F950-F4F2-054C-ABAE-CE0E4A8248C5}" type="datetimeFigureOut">
              <a:rPr lang="en-US" altLang="fr-FR"/>
              <a:pPr/>
              <a:t>11/22/23</a:t>
            </a:fld>
            <a:endParaRPr lang="en-US" altLang="fr-FR"/>
          </a:p>
        </p:txBody>
      </p:sp>
      <p:sp>
        <p:nvSpPr>
          <p:cNvPr id="10" name="Footer Placeholder 7">
            <a:extLst>
              <a:ext uri="{FF2B5EF4-FFF2-40B4-BE49-F238E27FC236}">
                <a16:creationId xmlns:a16="http://schemas.microsoft.com/office/drawing/2014/main" id="{EA5A5BAF-4448-5CB0-C742-126BD8C2C66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6D921010-5144-CA83-4DD8-7C990A5869AF}"/>
              </a:ext>
            </a:extLst>
          </p:cNvPr>
          <p:cNvSpPr>
            <a:spLocks noGrp="1"/>
          </p:cNvSpPr>
          <p:nvPr>
            <p:ph type="sldNum" sz="quarter" idx="12"/>
          </p:nvPr>
        </p:nvSpPr>
        <p:spPr/>
        <p:txBody>
          <a:bodyPr/>
          <a:lstStyle>
            <a:lvl1pPr>
              <a:defRPr/>
            </a:lvl1pPr>
          </a:lstStyle>
          <a:p>
            <a:fld id="{8175A581-4EFA-4A41-BF3E-C0BB02801887}" type="slidenum">
              <a:rPr lang="en-US" altLang="fr-FR"/>
              <a:pPr/>
              <a:t>‹N°›</a:t>
            </a:fld>
            <a:endParaRPr lang="en-US" altLang="fr-FR"/>
          </a:p>
        </p:txBody>
      </p:sp>
    </p:spTree>
    <p:extLst>
      <p:ext uri="{BB962C8B-B14F-4D97-AF65-F5344CB8AC3E}">
        <p14:creationId xmlns:p14="http://schemas.microsoft.com/office/powerpoint/2010/main" val="406138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3">
            <a:extLst>
              <a:ext uri="{FF2B5EF4-FFF2-40B4-BE49-F238E27FC236}">
                <a16:creationId xmlns:a16="http://schemas.microsoft.com/office/drawing/2014/main" id="{FE42AB60-DB48-685C-B90C-CD2020CC8FCA}"/>
              </a:ext>
            </a:extLst>
          </p:cNvPr>
          <p:cNvSpPr>
            <a:spLocks noGrp="1"/>
          </p:cNvSpPr>
          <p:nvPr>
            <p:ph type="dt" sz="half" idx="10"/>
          </p:nvPr>
        </p:nvSpPr>
        <p:spPr/>
        <p:txBody>
          <a:bodyPr/>
          <a:lstStyle>
            <a:lvl1pPr>
              <a:defRPr/>
            </a:lvl1pPr>
          </a:lstStyle>
          <a:p>
            <a:fld id="{B3AE93FB-6235-CD45-88E4-511FDA978812}" type="datetimeFigureOut">
              <a:rPr lang="en-US" altLang="fr-FR"/>
              <a:pPr/>
              <a:t>11/22/23</a:t>
            </a:fld>
            <a:endParaRPr lang="en-US" altLang="fr-FR"/>
          </a:p>
        </p:txBody>
      </p:sp>
      <p:sp>
        <p:nvSpPr>
          <p:cNvPr id="4" name="Footer Placeholder 4">
            <a:extLst>
              <a:ext uri="{FF2B5EF4-FFF2-40B4-BE49-F238E27FC236}">
                <a16:creationId xmlns:a16="http://schemas.microsoft.com/office/drawing/2014/main" id="{11E4428A-8B7C-713B-48B0-0FA72AF358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CDB34B-E0E0-16A9-5745-0E23EA0BB3AF}"/>
              </a:ext>
            </a:extLst>
          </p:cNvPr>
          <p:cNvSpPr>
            <a:spLocks noGrp="1"/>
          </p:cNvSpPr>
          <p:nvPr>
            <p:ph type="sldNum" sz="quarter" idx="12"/>
          </p:nvPr>
        </p:nvSpPr>
        <p:spPr/>
        <p:txBody>
          <a:bodyPr/>
          <a:lstStyle>
            <a:lvl1pPr>
              <a:defRPr/>
            </a:lvl1pPr>
          </a:lstStyle>
          <a:p>
            <a:fld id="{7E11C9F0-B373-B94B-9C72-D9B21490AEAC}" type="slidenum">
              <a:rPr lang="en-US" altLang="fr-FR"/>
              <a:pPr/>
              <a:t>‹N°›</a:t>
            </a:fld>
            <a:endParaRPr lang="en-US" altLang="fr-FR"/>
          </a:p>
        </p:txBody>
      </p:sp>
    </p:spTree>
    <p:extLst>
      <p:ext uri="{BB962C8B-B14F-4D97-AF65-F5344CB8AC3E}">
        <p14:creationId xmlns:p14="http://schemas.microsoft.com/office/powerpoint/2010/main" val="2164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DCBAF1-4226-525E-BF67-4492AA4D2FAA}"/>
              </a:ext>
            </a:extLst>
          </p:cNvPr>
          <p:cNvSpPr>
            <a:spLocks noGrp="1"/>
          </p:cNvSpPr>
          <p:nvPr>
            <p:ph type="dt" sz="half" idx="10"/>
          </p:nvPr>
        </p:nvSpPr>
        <p:spPr/>
        <p:txBody>
          <a:bodyPr/>
          <a:lstStyle>
            <a:lvl1pPr>
              <a:defRPr/>
            </a:lvl1pPr>
          </a:lstStyle>
          <a:p>
            <a:fld id="{DD6DBCF8-42F5-A940-833B-BA875FB14716}" type="datetimeFigureOut">
              <a:rPr lang="en-US" altLang="fr-FR"/>
              <a:pPr/>
              <a:t>11/22/23</a:t>
            </a:fld>
            <a:endParaRPr lang="en-US" altLang="fr-FR"/>
          </a:p>
        </p:txBody>
      </p:sp>
      <p:sp>
        <p:nvSpPr>
          <p:cNvPr id="3" name="Footer Placeholder 4">
            <a:extLst>
              <a:ext uri="{FF2B5EF4-FFF2-40B4-BE49-F238E27FC236}">
                <a16:creationId xmlns:a16="http://schemas.microsoft.com/office/drawing/2014/main" id="{BBB76A80-EAAC-D26B-9217-63AB25B921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2C8F941-3C95-8DAF-4E9C-13E97D8EE66D}"/>
              </a:ext>
            </a:extLst>
          </p:cNvPr>
          <p:cNvSpPr>
            <a:spLocks noGrp="1"/>
          </p:cNvSpPr>
          <p:nvPr>
            <p:ph type="sldNum" sz="quarter" idx="12"/>
          </p:nvPr>
        </p:nvSpPr>
        <p:spPr/>
        <p:txBody>
          <a:bodyPr/>
          <a:lstStyle>
            <a:lvl1pPr>
              <a:defRPr/>
            </a:lvl1pPr>
          </a:lstStyle>
          <a:p>
            <a:fld id="{173669CB-9EA2-5442-9075-8B887A13ACFB}" type="slidenum">
              <a:rPr lang="en-US" altLang="fr-FR"/>
              <a:pPr/>
              <a:t>‹N°›</a:t>
            </a:fld>
            <a:endParaRPr lang="en-US" altLang="fr-FR"/>
          </a:p>
        </p:txBody>
      </p:sp>
    </p:spTree>
    <p:extLst>
      <p:ext uri="{BB962C8B-B14F-4D97-AF65-F5344CB8AC3E}">
        <p14:creationId xmlns:p14="http://schemas.microsoft.com/office/powerpoint/2010/main" val="120042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fr-FR"/>
              <a:t>Cliquez et modifiez le titre</a:t>
            </a:r>
            <a:endParaRPr/>
          </a:p>
        </p:txBody>
      </p:sp>
      <p:sp>
        <p:nvSpPr>
          <p:cNvPr id="3" name="Content Placeholder 2"/>
          <p:cNvSpPr>
            <a:spLocks noGrp="1"/>
          </p:cNvSpPr>
          <p:nvPr>
            <p:ph idx="1"/>
          </p:nvPr>
        </p:nvSpPr>
        <p:spPr>
          <a:xfrm>
            <a:off x="4800600" y="457200"/>
            <a:ext cx="3657600" cy="5668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658905" y="2133601"/>
            <a:ext cx="3657600" cy="3581400"/>
          </a:xfrm>
        </p:spPr>
        <p:txBody>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368827EA-6622-1290-A6C2-55B5939019D7}"/>
              </a:ext>
            </a:extLst>
          </p:cNvPr>
          <p:cNvSpPr>
            <a:spLocks noGrp="1"/>
          </p:cNvSpPr>
          <p:nvPr>
            <p:ph type="dt" sz="half" idx="10"/>
          </p:nvPr>
        </p:nvSpPr>
        <p:spPr/>
        <p:txBody>
          <a:bodyPr/>
          <a:lstStyle>
            <a:lvl1pPr>
              <a:defRPr/>
            </a:lvl1pPr>
          </a:lstStyle>
          <a:p>
            <a:fld id="{0A368FE9-95E5-2F46-8CCB-592F09ACC0C0}" type="datetimeFigureOut">
              <a:rPr lang="en-US" altLang="fr-FR"/>
              <a:pPr/>
              <a:t>11/22/23</a:t>
            </a:fld>
            <a:endParaRPr lang="en-US" altLang="fr-FR"/>
          </a:p>
        </p:txBody>
      </p:sp>
      <p:sp>
        <p:nvSpPr>
          <p:cNvPr id="6" name="Footer Placeholder 4">
            <a:extLst>
              <a:ext uri="{FF2B5EF4-FFF2-40B4-BE49-F238E27FC236}">
                <a16:creationId xmlns:a16="http://schemas.microsoft.com/office/drawing/2014/main" id="{4438156A-333A-3BFE-49C5-2E5C7F7206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FF05C9-FA14-0ECC-FE99-4F4753309466}"/>
              </a:ext>
            </a:extLst>
          </p:cNvPr>
          <p:cNvSpPr>
            <a:spLocks noGrp="1"/>
          </p:cNvSpPr>
          <p:nvPr>
            <p:ph type="sldNum" sz="quarter" idx="12"/>
          </p:nvPr>
        </p:nvSpPr>
        <p:spPr/>
        <p:txBody>
          <a:bodyPr/>
          <a:lstStyle>
            <a:lvl1pPr>
              <a:defRPr/>
            </a:lvl1pPr>
          </a:lstStyle>
          <a:p>
            <a:fld id="{69134287-AFA1-2A47-A2E6-7FFED17647FA}" type="slidenum">
              <a:rPr lang="en-US" altLang="fr-FR"/>
              <a:pPr/>
              <a:t>‹N°›</a:t>
            </a:fld>
            <a:endParaRPr lang="en-US" altLang="fr-FR"/>
          </a:p>
        </p:txBody>
      </p:sp>
    </p:spTree>
    <p:extLst>
      <p:ext uri="{BB962C8B-B14F-4D97-AF65-F5344CB8AC3E}">
        <p14:creationId xmlns:p14="http://schemas.microsoft.com/office/powerpoint/2010/main" val="134734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1DDA1D-D105-C2CE-BEF9-68E0BCDA280B}"/>
              </a:ext>
            </a:extLst>
          </p:cNvPr>
          <p:cNvSpPr>
            <a:spLocks noGrp="1"/>
          </p:cNvSpPr>
          <p:nvPr>
            <p:ph type="title"/>
          </p:nvPr>
        </p:nvSpPr>
        <p:spPr>
          <a:xfrm>
            <a:off x="685800" y="120650"/>
            <a:ext cx="7770813" cy="1430338"/>
          </a:xfrm>
          <a:prstGeom prst="rect">
            <a:avLst/>
          </a:prstGeom>
        </p:spPr>
        <p:txBody>
          <a:bodyPr vert="horz" lIns="91440" tIns="45720" rIns="91440" bIns="45720" rtlCol="0" anchor="ctr" anchorCtr="0">
            <a:normAutofit/>
          </a:bodyPr>
          <a:lstStyle/>
          <a:p>
            <a:r>
              <a:rPr lang="fr-FR"/>
              <a:t>Cliquez et modifiez le titre</a:t>
            </a:r>
            <a:endParaRPr/>
          </a:p>
        </p:txBody>
      </p:sp>
      <p:sp>
        <p:nvSpPr>
          <p:cNvPr id="3" name="Text Placeholder 2">
            <a:extLst>
              <a:ext uri="{FF2B5EF4-FFF2-40B4-BE49-F238E27FC236}">
                <a16:creationId xmlns:a16="http://schemas.microsoft.com/office/drawing/2014/main" id="{9D28F62D-0F48-BC9C-6283-A3314751A728}"/>
              </a:ext>
            </a:extLst>
          </p:cNvPr>
          <p:cNvSpPr>
            <a:spLocks noGrp="1"/>
          </p:cNvSpPr>
          <p:nvPr>
            <p:ph type="body" idx="1"/>
          </p:nvPr>
        </p:nvSpPr>
        <p:spPr>
          <a:xfrm>
            <a:off x="685800" y="1752600"/>
            <a:ext cx="7770813" cy="4373563"/>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Date Placeholder 3">
            <a:extLst>
              <a:ext uri="{FF2B5EF4-FFF2-40B4-BE49-F238E27FC236}">
                <a16:creationId xmlns:a16="http://schemas.microsoft.com/office/drawing/2014/main" id="{4FCABD14-FC8E-0F38-6825-6D08A2E41705}"/>
              </a:ext>
            </a:extLst>
          </p:cNvPr>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effectLst>
                  <a:outerShdw blurRad="38100" dist="38100" dir="2700000" algn="tl">
                    <a:srgbClr val="212121"/>
                  </a:outerShdw>
                </a:effectLst>
              </a:defRPr>
            </a:lvl1pPr>
          </a:lstStyle>
          <a:p>
            <a:fld id="{6BC67C5E-CCD7-C348-9864-B05EE7127276}" type="datetimeFigureOut">
              <a:rPr lang="en-US" altLang="fr-FR"/>
              <a:pPr/>
              <a:t>11/22/23</a:t>
            </a:fld>
            <a:endParaRPr lang="en-US" altLang="fr-FR"/>
          </a:p>
        </p:txBody>
      </p:sp>
      <p:sp>
        <p:nvSpPr>
          <p:cNvPr id="5" name="Footer Placeholder 4">
            <a:extLst>
              <a:ext uri="{FF2B5EF4-FFF2-40B4-BE49-F238E27FC236}">
                <a16:creationId xmlns:a16="http://schemas.microsoft.com/office/drawing/2014/main" id="{4557C855-85C0-3403-8B04-83DBB9CC2614}"/>
              </a:ext>
            </a:extLst>
          </p:cNvPr>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effectLst>
                  <a:outerShdw blurRad="50800" dist="38100" dir="5400000" sx="101000" sy="101000" algn="t" rotWithShape="0">
                    <a:prstClr val="black">
                      <a:alpha val="40000"/>
                    </a:prstClr>
                  </a:outerShdw>
                </a:effectLst>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5807C9B-5E74-C426-FDAE-B01B4777DF49}"/>
              </a:ext>
            </a:extLst>
          </p:cNvPr>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effectLst>
                  <a:outerShdw blurRad="38100" dist="38100" dir="2700000" algn="tl">
                    <a:srgbClr val="212121"/>
                  </a:outerShdw>
                </a:effectLst>
              </a:defRPr>
            </a:lvl1pPr>
          </a:lstStyle>
          <a:p>
            <a:fld id="{C028FECB-1310-BF4E-95C0-8CDDE18F2595}" type="slidenum">
              <a:rPr lang="en-US" altLang="fr-FR"/>
              <a:pPr/>
              <a:t>‹N°›</a:t>
            </a:fld>
            <a:endParaRPr lang="en-US" altLang="fr-FR"/>
          </a:p>
        </p:txBody>
      </p:sp>
    </p:spTree>
  </p:cSld>
  <p:clrMap bg1="dk1" tx1="lt1" bg2="dk2" tx2="lt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60"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Lst>
  <p:txStyles>
    <p:titleStyle>
      <a:lvl1pPr algn="ctr" rtl="0" eaLnBrk="0" fontAlgn="base" hangingPunct="0">
        <a:spcBef>
          <a:spcPct val="0"/>
        </a:spcBef>
        <a:spcAft>
          <a:spcPct val="0"/>
        </a:spcAft>
        <a:defRPr sz="4800" kern="1200">
          <a:solidFill>
            <a:schemeClr val="tx1"/>
          </a:solidFill>
          <a:effectLst>
            <a:outerShdw blurRad="50800" dist="50800" dir="5400000" sx="101000" sy="101000" algn="t" rotWithShape="0">
              <a:prstClr val="black">
                <a:alpha val="40000"/>
              </a:prstClr>
            </a:outerShdw>
          </a:effectLst>
          <a:latin typeface="+mj-lt"/>
          <a:ea typeface="ＭＳ Ｐゴシック" charset="0"/>
          <a:cs typeface="ＭＳ Ｐゴシック" charset="0"/>
        </a:defRPr>
      </a:lvl1pPr>
      <a:lvl2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7"/>
        </a:buBlip>
        <a:defRPr sz="2200"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ＭＳ Ｐゴシック" charset="0"/>
        </a:defRPr>
      </a:lvl1pPr>
      <a:lvl2pPr marL="685800" indent="-336550" algn="l" rtl="0" eaLnBrk="0" fontAlgn="base" hangingPunct="0">
        <a:spcBef>
          <a:spcPts val="600"/>
        </a:spcBef>
        <a:spcAft>
          <a:spcPct val="0"/>
        </a:spcAft>
        <a:buBlip>
          <a:blip r:embed="rId17"/>
        </a:buBlip>
        <a:defRPr sz="2000"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2pPr>
      <a:lvl3pPr marL="1035050" indent="-349250" algn="l" rtl="0" eaLnBrk="0" fontAlgn="base" hangingPunct="0">
        <a:spcBef>
          <a:spcPts val="600"/>
        </a:spcBef>
        <a:spcAft>
          <a:spcPct val="0"/>
        </a:spcAft>
        <a:buBlip>
          <a:blip r:embed="rId17"/>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3pPr>
      <a:lvl4pPr marL="1371600" indent="-336550" algn="l" rtl="0" eaLnBrk="0" fontAlgn="base" hangingPunct="0">
        <a:spcBef>
          <a:spcPts val="600"/>
        </a:spcBef>
        <a:spcAft>
          <a:spcPct val="0"/>
        </a:spcAft>
        <a:buBlip>
          <a:blip r:embed="rId17"/>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4pPr>
      <a:lvl5pPr marL="1720850" indent="-349250" algn="l" rtl="0" eaLnBrk="0" fontAlgn="base" hangingPunct="0">
        <a:spcBef>
          <a:spcPts val="600"/>
        </a:spcBef>
        <a:spcAft>
          <a:spcPct val="0"/>
        </a:spcAft>
        <a:buBlip>
          <a:blip r:embed="rId17"/>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5pPr>
      <a:lvl6pPr marL="20558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7"/>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age 1" descr="retourfilsprodigue.jpeg">
            <a:extLst>
              <a:ext uri="{FF2B5EF4-FFF2-40B4-BE49-F238E27FC236}">
                <a16:creationId xmlns:a16="http://schemas.microsoft.com/office/drawing/2014/main" id="{621A6A08-DA61-8CDD-9690-88C87B69AA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5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A470F10D-1D29-63CF-438E-6EB2F3419927}"/>
              </a:ext>
            </a:extLst>
          </p:cNvPr>
          <p:cNvSpPr>
            <a:spLocks noGrp="1"/>
          </p:cNvSpPr>
          <p:nvPr>
            <p:ph type="ctrTitle"/>
          </p:nvPr>
        </p:nvSpPr>
        <p:spPr>
          <a:xfrm>
            <a:off x="3952875" y="1370013"/>
            <a:ext cx="4965700" cy="4337050"/>
          </a:xfrm>
        </p:spPr>
        <p:txBody>
          <a:bodyPr wrap="square" numCol="1" compatLnSpc="1">
            <a:prstTxWarp prst="textNoShape">
              <a:avLst/>
            </a:prstTxWarp>
          </a:bodyPr>
          <a:lstStyle/>
          <a:p>
            <a:pPr marL="182563"/>
            <a:r>
              <a:rPr lang="fr-FR" altLang="fr-FR" sz="3600" b="1">
                <a:effectLst/>
                <a:latin typeface="BlairMdITC TT-Medium" charset="0"/>
                <a:ea typeface="ＭＳ Ｐゴシック" panose="020B0600070205080204" pitchFamily="34" charset="-128"/>
              </a:rPr>
              <a:t>« LORSQUE NOUS VIVONS COMMES DES FILS ET FILLES IGNORANTS SON AMOUR »</a:t>
            </a:r>
            <a:br>
              <a:rPr lang="fr-FR" altLang="fr-FR" sz="3600">
                <a:effectLst/>
                <a:latin typeface="BlairMdITC TT-Medium" charset="0"/>
                <a:ea typeface="ＭＳ Ｐゴシック" panose="020B0600070205080204" pitchFamily="34" charset="-128"/>
              </a:rPr>
            </a:br>
            <a:endParaRPr lang="fr-FR" altLang="fr-FR" sz="3600" b="1">
              <a:effectLst>
                <a:outerShdw blurRad="38100" dist="38100" dir="2700000" algn="tl">
                  <a:srgbClr val="212121"/>
                </a:outerShdw>
              </a:effectLst>
              <a:latin typeface="BlairMdITC TT-Medium" charset="0"/>
              <a:ea typeface="ＭＳ Ｐゴシック" panose="020B0600070205080204"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1A138-0C12-1393-333A-EE2B6589A03C}"/>
              </a:ext>
            </a:extLst>
          </p:cNvPr>
          <p:cNvSpPr>
            <a:spLocks noGrp="1"/>
          </p:cNvSpPr>
          <p:nvPr>
            <p:ph type="title"/>
          </p:nvPr>
        </p:nvSpPr>
        <p:spPr>
          <a:xfrm>
            <a:off x="214313" y="612775"/>
            <a:ext cx="8715375" cy="1138238"/>
          </a:xfrm>
        </p:spPr>
        <p:txBody>
          <a:bodyPr wrap="square" numCol="1" compatLnSpc="1">
            <a:prstTxWarp prst="textNoShape">
              <a:avLst/>
            </a:prstTxWarp>
            <a:noAutofit/>
          </a:bodyPr>
          <a:lstStyle/>
          <a:p>
            <a:pPr eaLnBrk="1" hangingPunct="1"/>
            <a:br>
              <a:rPr lang="fr-FR" altLang="fr-FR" sz="3200" dirty="0">
                <a:effectLst/>
                <a:latin typeface="Arial Narrow" panose="020B0604020202020204" pitchFamily="34" charset="0"/>
                <a:ea typeface="ＭＳ Ｐゴシック" panose="020B0600070205080204" pitchFamily="34" charset="-128"/>
              </a:rPr>
            </a:br>
            <a:endParaRPr lang="fr-FR" altLang="fr-FR" sz="3200" dirty="0">
              <a:effectLst>
                <a:outerShdw blurRad="38100" dist="38100" dir="2700000" algn="tl">
                  <a:srgbClr val="212121"/>
                </a:outerShdw>
              </a:effectLst>
              <a:latin typeface="Arial Narrow" panose="020B0604020202020204" pitchFamily="34" charset="0"/>
              <a:ea typeface="ＭＳ Ｐゴシック" panose="020B0600070205080204" pitchFamily="34" charset="-128"/>
            </a:endParaRPr>
          </a:p>
        </p:txBody>
      </p:sp>
      <p:sp>
        <p:nvSpPr>
          <p:cNvPr id="3" name="Espace réservé du contenu 2">
            <a:extLst>
              <a:ext uri="{FF2B5EF4-FFF2-40B4-BE49-F238E27FC236}">
                <a16:creationId xmlns:a16="http://schemas.microsoft.com/office/drawing/2014/main" id="{382D56B7-A910-B5F0-6CC7-4C1574D7920B}"/>
              </a:ext>
            </a:extLst>
          </p:cNvPr>
          <p:cNvSpPr>
            <a:spLocks noGrp="1"/>
          </p:cNvSpPr>
          <p:nvPr>
            <p:ph idx="1"/>
          </p:nvPr>
        </p:nvSpPr>
        <p:spPr>
          <a:xfrm>
            <a:off x="329926" y="1012825"/>
            <a:ext cx="8242300" cy="4094163"/>
          </a:xfrm>
        </p:spPr>
        <p:txBody>
          <a:bodyPr/>
          <a:lstStyle/>
          <a:p>
            <a:pPr eaLnBrk="1" hangingPunct="1"/>
            <a:r>
              <a:rPr lang="fr-FR" altLang="fr-FR" sz="2800" b="1" dirty="0">
                <a:effectLst/>
                <a:latin typeface="Arial Narrow" panose="020B0604020202020204" pitchFamily="34" charset="0"/>
                <a:ea typeface="ＭＳ Ｐゴシック" panose="020B0600070205080204" pitchFamily="34" charset="-128"/>
              </a:rPr>
              <a:t>Romains 8 :</a:t>
            </a:r>
            <a:r>
              <a:rPr lang="fr-FR" altLang="fr-FR" sz="2800" dirty="0">
                <a:effectLst/>
                <a:latin typeface="Arial Narrow" panose="020B0604020202020204" pitchFamily="34" charset="0"/>
                <a:ea typeface="ＭＳ Ｐゴシック" panose="020B0600070205080204" pitchFamily="34" charset="-128"/>
              </a:rPr>
              <a:t> 15 En effet, vous n'avez pas reçu un </a:t>
            </a:r>
            <a:r>
              <a:rPr lang="fr-FR" altLang="fr-FR" sz="2800" u="sng" dirty="0">
                <a:solidFill>
                  <a:srgbClr val="FF6600"/>
                </a:solidFill>
                <a:effectLst/>
                <a:latin typeface="Arial Narrow" panose="020B0604020202020204" pitchFamily="34" charset="0"/>
                <a:ea typeface="ＭＳ Ｐゴシック" panose="020B0600070205080204" pitchFamily="34" charset="-128"/>
              </a:rPr>
              <a:t>Esprit</a:t>
            </a:r>
            <a:r>
              <a:rPr lang="fr-FR" altLang="fr-FR" sz="2800" dirty="0">
                <a:effectLst/>
                <a:latin typeface="Arial Narrow" panose="020B0604020202020204" pitchFamily="34" charset="0"/>
                <a:ea typeface="ＭＳ Ｐゴシック" panose="020B0600070205080204" pitchFamily="34" charset="-128"/>
              </a:rPr>
              <a:t> qui fait de vous </a:t>
            </a:r>
            <a:r>
              <a:rPr lang="fr-FR" altLang="fr-FR" sz="2800" b="1" dirty="0">
                <a:solidFill>
                  <a:srgbClr val="FF6600"/>
                </a:solidFill>
                <a:effectLst/>
                <a:latin typeface="Arial Narrow" panose="020B0604020202020204" pitchFamily="34" charset="0"/>
                <a:ea typeface="ＭＳ Ｐゴシック" panose="020B0600070205080204" pitchFamily="34" charset="-128"/>
              </a:rPr>
              <a:t>des </a:t>
            </a:r>
            <a:r>
              <a:rPr lang="fr-FR" altLang="fr-FR" sz="2800" b="1" u="sng" dirty="0">
                <a:solidFill>
                  <a:srgbClr val="FF6600"/>
                </a:solidFill>
                <a:effectLst/>
                <a:latin typeface="Arial Narrow" panose="020B0604020202020204" pitchFamily="34" charset="0"/>
                <a:ea typeface="ＭＳ Ｐゴシック" panose="020B0600070205080204" pitchFamily="34" charset="-128"/>
              </a:rPr>
              <a:t>esclaves</a:t>
            </a:r>
            <a:r>
              <a:rPr lang="fr-FR" altLang="fr-FR" sz="2800" b="1" dirty="0">
                <a:solidFill>
                  <a:srgbClr val="FF6600"/>
                </a:solidFill>
                <a:effectLst/>
                <a:latin typeface="Arial Narrow" panose="020B0604020202020204" pitchFamily="34" charset="0"/>
                <a:ea typeface="ＭＳ Ｐゴシック" panose="020B0600070205080204" pitchFamily="34" charset="-128"/>
              </a:rPr>
              <a:t> </a:t>
            </a:r>
            <a:r>
              <a:rPr lang="fr-FR" altLang="fr-FR" sz="2800" dirty="0">
                <a:effectLst/>
                <a:latin typeface="Arial Narrow" panose="020B0604020202020204" pitchFamily="34" charset="0"/>
                <a:ea typeface="ＭＳ Ｐゴシック" panose="020B0600070205080204" pitchFamily="34" charset="-128"/>
              </a:rPr>
              <a:t>ou (juste des serviteurs) et vous ramène à la crainte: non, vous avez reçu </a:t>
            </a:r>
            <a:r>
              <a:rPr lang="fr-FR" altLang="fr-FR" sz="2800" dirty="0">
                <a:solidFill>
                  <a:srgbClr val="FF6600"/>
                </a:solidFill>
                <a:effectLst/>
                <a:latin typeface="Arial Narrow" panose="020B0604020202020204" pitchFamily="34" charset="0"/>
                <a:ea typeface="ＭＳ Ｐゴシック" panose="020B0600070205080204" pitchFamily="34" charset="-128"/>
              </a:rPr>
              <a:t>l'Esprit</a:t>
            </a:r>
            <a:r>
              <a:rPr lang="fr-FR" altLang="fr-FR" sz="2800" dirty="0">
                <a:effectLst/>
                <a:latin typeface="Arial Narrow" panose="020B0604020202020204" pitchFamily="34" charset="0"/>
                <a:ea typeface="ＭＳ Ｐゴシック" panose="020B0600070205080204" pitchFamily="34" charset="-128"/>
              </a:rPr>
              <a:t> qui fait de vous des </a:t>
            </a:r>
            <a:r>
              <a:rPr lang="fr-FR" altLang="fr-FR" sz="2800" u="sng" dirty="0">
                <a:solidFill>
                  <a:srgbClr val="FF6600"/>
                </a:solidFill>
                <a:effectLst/>
                <a:latin typeface="Arial Narrow" panose="020B0604020202020204" pitchFamily="34" charset="0"/>
                <a:ea typeface="ＭＳ Ｐゴシック" panose="020B0600070205080204" pitchFamily="34" charset="-128"/>
              </a:rPr>
              <a:t>fils adoptifs</a:t>
            </a:r>
            <a:r>
              <a:rPr lang="fr-FR" altLang="fr-FR" sz="2800" b="1" u="sng" baseline="30000" dirty="0">
                <a:solidFill>
                  <a:srgbClr val="FF6600"/>
                </a:solidFill>
                <a:effectLst/>
                <a:latin typeface="Arial Narrow" panose="020B0604020202020204" pitchFamily="34" charset="0"/>
                <a:ea typeface="ＭＳ Ｐゴシック" panose="020B0600070205080204" pitchFamily="34" charset="-128"/>
              </a:rPr>
              <a:t> </a:t>
            </a:r>
            <a:r>
              <a:rPr lang="fr-FR" altLang="fr-FR" sz="2800" u="sng" dirty="0">
                <a:solidFill>
                  <a:srgbClr val="FF6600"/>
                </a:solidFill>
                <a:effectLst/>
                <a:latin typeface="Arial Narrow" panose="020B0604020202020204" pitchFamily="34" charset="0"/>
                <a:ea typeface="ＭＳ Ｐゴシック" panose="020B0600070205080204" pitchFamily="34" charset="-128"/>
              </a:rPr>
              <a:t>de Dieu</a:t>
            </a:r>
            <a:r>
              <a:rPr lang="fr-FR" altLang="fr-FR" sz="2800" dirty="0">
                <a:effectLst/>
                <a:latin typeface="Arial Narrow" panose="020B0604020202020204" pitchFamily="34" charset="0"/>
                <a:ea typeface="ＭＳ Ｐゴシック" panose="020B0600070205080204" pitchFamily="34" charset="-128"/>
              </a:rPr>
              <a:t>. Car c'est par cet Esprit que nous crions: </a:t>
            </a:r>
            <a:r>
              <a:rPr lang="fr-FR" altLang="fr-FR" sz="2800" i="1" dirty="0">
                <a:effectLst/>
                <a:latin typeface="Arial Narrow" panose="020B0604020202020204" pitchFamily="34" charset="0"/>
                <a:ea typeface="ＭＳ Ｐゴシック" panose="020B0600070205080204" pitchFamily="34" charset="-128"/>
              </a:rPr>
              <a:t>Abba</a:t>
            </a:r>
            <a:r>
              <a:rPr lang="fr-FR" altLang="fr-FR" sz="2800" dirty="0">
                <a:effectLst/>
                <a:latin typeface="Arial Narrow" panose="020B0604020202020204" pitchFamily="34" charset="0"/>
                <a:ea typeface="ＭＳ Ｐゴシック" panose="020B0600070205080204" pitchFamily="34" charset="-128"/>
              </a:rPr>
              <a:t>, c'est-à-dire Papa ! L'Esprit Saint lui-même et notre esprit nous témoignent ensemble</a:t>
            </a:r>
            <a:r>
              <a:rPr lang="fr-FR" altLang="fr-FR" sz="2800" b="1" baseline="30000" dirty="0">
                <a:effectLst/>
                <a:latin typeface="Arial Narrow" panose="020B0604020202020204" pitchFamily="34" charset="0"/>
                <a:ea typeface="ＭＳ Ｐゴシック" panose="020B0600070205080204" pitchFamily="34" charset="-128"/>
              </a:rPr>
              <a:t> </a:t>
            </a:r>
            <a:r>
              <a:rPr lang="fr-FR" altLang="fr-FR" sz="2800" dirty="0">
                <a:effectLst/>
                <a:latin typeface="Arial Narrow" panose="020B0604020202020204" pitchFamily="34" charset="0"/>
                <a:ea typeface="ＭＳ Ｐゴシック" panose="020B0600070205080204" pitchFamily="34" charset="-128"/>
              </a:rPr>
              <a:t>que nous sommes enfants de Dieu. Et puisque nous sommes enfants, nous sommes aussi héritiers: héritiers de Dieu, et donc cohéritiers du Christ, </a:t>
            </a:r>
          </a:p>
          <a:p>
            <a:pPr eaLnBrk="1" hangingPunct="1"/>
            <a:endParaRPr lang="fr-FR" altLang="fr-FR" sz="2400" dirty="0">
              <a:effectLst>
                <a:outerShdw blurRad="38100" dist="38100" dir="2700000" algn="tl">
                  <a:srgbClr val="212121"/>
                </a:outerShdw>
              </a:effectLst>
              <a:latin typeface="Arial Narrow" panose="020B0604020202020204" pitchFamily="34" charset="0"/>
              <a:ea typeface="ＭＳ Ｐゴシック" panose="020B0600070205080204"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5F5DF-100A-B973-4FCB-03E45405065B}"/>
              </a:ext>
            </a:extLst>
          </p:cNvPr>
          <p:cNvSpPr>
            <a:spLocks noGrp="1"/>
          </p:cNvSpPr>
          <p:nvPr>
            <p:ph type="title"/>
          </p:nvPr>
        </p:nvSpPr>
        <p:spPr/>
        <p:txBody>
          <a:bodyPr>
            <a:normAutofit/>
          </a:bodyPr>
          <a:lstStyle/>
          <a:p>
            <a:r>
              <a:rPr lang="fr-FR" sz="3200" b="1" i="0" u="none" strike="noStrike" dirty="0">
                <a:solidFill>
                  <a:schemeClr val="accent4"/>
                </a:solidFill>
                <a:effectLst/>
                <a:latin typeface="Cambria" panose="02040503050406030204" pitchFamily="18" charset="0"/>
              </a:rPr>
              <a:t>2) TU ES MON FILS, MA FILLE</a:t>
            </a:r>
            <a:endParaRPr lang="fr-FR" sz="7200" dirty="0">
              <a:solidFill>
                <a:schemeClr val="accent4"/>
              </a:solidFill>
              <a:latin typeface="Cambria" panose="02040503050406030204" pitchFamily="18" charset="0"/>
            </a:endParaRPr>
          </a:p>
        </p:txBody>
      </p:sp>
      <p:sp>
        <p:nvSpPr>
          <p:cNvPr id="3" name="Espace réservé du contenu 2">
            <a:extLst>
              <a:ext uri="{FF2B5EF4-FFF2-40B4-BE49-F238E27FC236}">
                <a16:creationId xmlns:a16="http://schemas.microsoft.com/office/drawing/2014/main" id="{E6770C9C-62B9-8CDF-4460-E86202025A89}"/>
              </a:ext>
            </a:extLst>
          </p:cNvPr>
          <p:cNvSpPr>
            <a:spLocks noGrp="1"/>
          </p:cNvSpPr>
          <p:nvPr>
            <p:ph idx="1"/>
          </p:nvPr>
        </p:nvSpPr>
        <p:spPr>
          <a:xfrm>
            <a:off x="525517" y="1761413"/>
            <a:ext cx="8282152" cy="3878318"/>
          </a:xfrm>
        </p:spPr>
        <p:txBody>
          <a:bodyPr>
            <a:normAutofit/>
          </a:bodyPr>
          <a:lstStyle/>
          <a:p>
            <a:pPr algn="ctr">
              <a:buAutoNum type="alphaUcParenR"/>
            </a:pPr>
            <a:r>
              <a:rPr lang="fr-FR" sz="2400" b="1" i="0" strike="noStrike" dirty="0">
                <a:solidFill>
                  <a:schemeClr val="accent4"/>
                </a:solidFill>
                <a:effectLst/>
                <a:latin typeface="Cambria" panose="02040503050406030204" pitchFamily="18" charset="0"/>
              </a:rPr>
              <a:t>TU VIS EN TANT QU’HERITIERS DU PÈRE </a:t>
            </a:r>
          </a:p>
          <a:p>
            <a:pPr marL="0" indent="0" algn="ctr">
              <a:buNone/>
            </a:pPr>
            <a:r>
              <a:rPr lang="fr-FR" sz="2000" b="1" i="0" strike="noStrike" dirty="0">
                <a:effectLst/>
                <a:latin typeface="Cambria" panose="02040503050406030204" pitchFamily="18" charset="0"/>
              </a:rPr>
              <a:t>Romain 8: 15  En effet, vous n'avez pas reçu un Esprit qui fait de vous des esclaves ou (juste des serviteurs) et vous ramène à la crainte: non, vous avez reçu l'Esprit qui fait de vous des fils adoptifs</a:t>
            </a:r>
            <a:r>
              <a:rPr lang="fr-FR" sz="2000" b="1" i="0" strike="noStrike" baseline="30000" dirty="0">
                <a:effectLst/>
                <a:latin typeface="Cambria" panose="02040503050406030204" pitchFamily="18" charset="0"/>
              </a:rPr>
              <a:t> </a:t>
            </a:r>
            <a:r>
              <a:rPr lang="fr-FR" sz="2000" b="1" i="0" strike="noStrike" dirty="0">
                <a:effectLst/>
                <a:latin typeface="Cambria" panose="02040503050406030204" pitchFamily="18" charset="0"/>
              </a:rPr>
              <a:t>de Dieu. Car c'est par cet Esprit que nous crions: </a:t>
            </a:r>
            <a:r>
              <a:rPr lang="fr-FR" sz="2000" b="1" i="1" strike="noStrike" dirty="0">
                <a:effectLst/>
                <a:latin typeface="Cambria" panose="02040503050406030204" pitchFamily="18" charset="0"/>
              </a:rPr>
              <a:t>Abba</a:t>
            </a:r>
            <a:r>
              <a:rPr lang="fr-FR" sz="2000" b="1" i="0" strike="noStrike" dirty="0">
                <a:effectLst/>
                <a:latin typeface="Cambria" panose="02040503050406030204" pitchFamily="18" charset="0"/>
              </a:rPr>
              <a:t>, c'est-à-dire Papa ! L'Esprit Saint lui-même et notre esprit nous témoignent ensemble</a:t>
            </a:r>
            <a:r>
              <a:rPr lang="fr-FR" sz="2000" b="1" i="0" strike="noStrike" baseline="30000" dirty="0">
                <a:effectLst/>
                <a:latin typeface="Cambria" panose="02040503050406030204" pitchFamily="18" charset="0"/>
              </a:rPr>
              <a:t> </a:t>
            </a:r>
            <a:r>
              <a:rPr lang="fr-FR" sz="2000" b="1" i="0" strike="noStrike" dirty="0">
                <a:effectLst/>
                <a:latin typeface="Cambria" panose="02040503050406030204" pitchFamily="18" charset="0"/>
              </a:rPr>
              <a:t>que nous sommes enfants de Dieu. Et puisque nous sommes enfants, nous sommes aussi héritiers: héritiers de Dieu, et donc cohéritiers du Christ, </a:t>
            </a:r>
            <a:endParaRPr lang="fr-FR" sz="2400" b="1" i="0" strike="noStrike" dirty="0">
              <a:effectLst/>
              <a:latin typeface="Cambria" panose="02040503050406030204" pitchFamily="18" charset="0"/>
            </a:endParaRPr>
          </a:p>
        </p:txBody>
      </p:sp>
    </p:spTree>
    <p:extLst>
      <p:ext uri="{BB962C8B-B14F-4D97-AF65-F5344CB8AC3E}">
        <p14:creationId xmlns:p14="http://schemas.microsoft.com/office/powerpoint/2010/main" val="201083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5F5DF-100A-B973-4FCB-03E45405065B}"/>
              </a:ext>
            </a:extLst>
          </p:cNvPr>
          <p:cNvSpPr>
            <a:spLocks noGrp="1"/>
          </p:cNvSpPr>
          <p:nvPr>
            <p:ph type="title"/>
          </p:nvPr>
        </p:nvSpPr>
        <p:spPr/>
        <p:txBody>
          <a:bodyPr>
            <a:normAutofit/>
          </a:bodyPr>
          <a:lstStyle/>
          <a:p>
            <a:pPr algn="ctr"/>
            <a:r>
              <a:rPr lang="fr-FR" sz="2800" b="1" dirty="0">
                <a:solidFill>
                  <a:schemeClr val="accent4"/>
                </a:solidFill>
                <a:effectLst/>
                <a:latin typeface="Cambria" panose="02040503050406030204" pitchFamily="18" charset="0"/>
              </a:rPr>
              <a:t>B) 	</a:t>
            </a:r>
            <a:r>
              <a:rPr lang="fr-FR" sz="2800" b="1" i="0" u="none" strike="noStrike" dirty="0">
                <a:solidFill>
                  <a:schemeClr val="accent4"/>
                </a:solidFill>
                <a:effectLst/>
                <a:latin typeface="Cambria" panose="02040503050406030204" pitchFamily="18" charset="0"/>
              </a:rPr>
              <a:t>TU AGIS DANS LA VOLONTÉ DU PÈRE  </a:t>
            </a:r>
            <a:endParaRPr lang="fr-FR" sz="3600" dirty="0">
              <a:solidFill>
                <a:schemeClr val="accent4"/>
              </a:solidFill>
              <a:effectLst/>
              <a:latin typeface="Cambria" panose="02040503050406030204" pitchFamily="18" charset="0"/>
            </a:endParaRPr>
          </a:p>
        </p:txBody>
      </p:sp>
      <p:sp>
        <p:nvSpPr>
          <p:cNvPr id="3" name="Espace réservé du contenu 2">
            <a:extLst>
              <a:ext uri="{FF2B5EF4-FFF2-40B4-BE49-F238E27FC236}">
                <a16:creationId xmlns:a16="http://schemas.microsoft.com/office/drawing/2014/main" id="{E6770C9C-62B9-8CDF-4460-E86202025A89}"/>
              </a:ext>
            </a:extLst>
          </p:cNvPr>
          <p:cNvSpPr>
            <a:spLocks noGrp="1"/>
          </p:cNvSpPr>
          <p:nvPr>
            <p:ph idx="1"/>
          </p:nvPr>
        </p:nvSpPr>
        <p:spPr>
          <a:xfrm>
            <a:off x="515007" y="1408386"/>
            <a:ext cx="8240109" cy="4866290"/>
          </a:xfrm>
        </p:spPr>
        <p:txBody>
          <a:bodyPr>
            <a:normAutofit lnSpcReduction="10000"/>
          </a:bodyPr>
          <a:lstStyle/>
          <a:p>
            <a:pPr marL="0" indent="0">
              <a:buNone/>
            </a:pPr>
            <a:r>
              <a:rPr lang="fr-FR" sz="2400" b="1" i="0" u="none" strike="noStrike" dirty="0">
                <a:solidFill>
                  <a:schemeClr val="accent4"/>
                </a:solidFill>
                <a:effectLst/>
                <a:latin typeface="Cambria" panose="02040503050406030204" pitchFamily="18" charset="0"/>
              </a:rPr>
              <a:t>Mathieu 3:16 </a:t>
            </a:r>
          </a:p>
          <a:p>
            <a:pPr marL="0" indent="0">
              <a:buNone/>
            </a:pPr>
            <a:r>
              <a:rPr lang="fr-FR" sz="2400" b="0" i="0" u="none" strike="noStrike" dirty="0">
                <a:effectLst/>
                <a:latin typeface="Cambria" panose="02040503050406030204" pitchFamily="18" charset="0"/>
              </a:rPr>
              <a:t>Aussitôt après avoir été baptisé, Jésus sortit de l’eau. Alors le ciel s’ouvrit pour lui et il vit l’Esprit de Dieu descendre sous la forme d’une colombe et venir sur lui.</a:t>
            </a:r>
            <a:r>
              <a:rPr lang="fr-FR" sz="2400" b="1" i="0" u="none" strike="noStrike" dirty="0">
                <a:effectLst/>
                <a:latin typeface="Cambria" panose="02040503050406030204" pitchFamily="18" charset="0"/>
              </a:rPr>
              <a:t> </a:t>
            </a:r>
            <a:r>
              <a:rPr lang="fr-FR" sz="2400" b="0" i="0" u="none" strike="noStrike" dirty="0">
                <a:effectLst/>
                <a:latin typeface="Cambria" panose="02040503050406030204" pitchFamily="18" charset="0"/>
              </a:rPr>
              <a:t>Une voix venant du ciel déclara : Celui-ci est mon Fils bien-aimé, celui qui fait toute ma joie.</a:t>
            </a:r>
          </a:p>
          <a:p>
            <a:pPr marL="0" indent="0">
              <a:buNone/>
            </a:pPr>
            <a:r>
              <a:rPr lang="fr-FR" sz="2400" b="1" i="0" u="none" strike="noStrike" dirty="0">
                <a:solidFill>
                  <a:schemeClr val="accent4"/>
                </a:solidFill>
                <a:effectLst/>
                <a:latin typeface="Cambria" panose="02040503050406030204" pitchFamily="18" charset="0"/>
              </a:rPr>
              <a:t>Mathieu 4 : </a:t>
            </a:r>
          </a:p>
          <a:p>
            <a:pPr marL="0" indent="0">
              <a:buNone/>
            </a:pPr>
            <a:r>
              <a:rPr lang="fr-FR" sz="2400" b="0" i="0" u="none" strike="noStrike" dirty="0">
                <a:effectLst/>
                <a:latin typeface="Cambria" panose="02040503050406030204" pitchFamily="18" charset="0"/>
              </a:rPr>
              <a:t>Alors l’Esprit conduisit Jésus dans le désert pour qu’il y soit tenté par le diable. Après avoir jeûné pendant quarante jours et quarante nuits, il eut faim. Le tentateur s’approcha et lui dit : Si tu es le Fils de Dieu, ordonne que ces pierres se changent en pains.</a:t>
            </a:r>
            <a:endParaRPr lang="fr-FR" sz="2400" dirty="0">
              <a:effectLst/>
              <a:latin typeface="Cambria" panose="02040503050406030204" pitchFamily="18" charset="0"/>
            </a:endParaRPr>
          </a:p>
        </p:txBody>
      </p:sp>
    </p:spTree>
    <p:extLst>
      <p:ext uri="{BB962C8B-B14F-4D97-AF65-F5344CB8AC3E}">
        <p14:creationId xmlns:p14="http://schemas.microsoft.com/office/powerpoint/2010/main" val="258564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60ED5-191B-EB58-154A-D1AF03C2440B}"/>
              </a:ext>
            </a:extLst>
          </p:cNvPr>
          <p:cNvSpPr>
            <a:spLocks noGrp="1"/>
          </p:cNvSpPr>
          <p:nvPr>
            <p:ph type="title"/>
          </p:nvPr>
        </p:nvSpPr>
        <p:spPr/>
        <p:txBody>
          <a:bodyPr>
            <a:normAutofit/>
          </a:bodyPr>
          <a:lstStyle/>
          <a:p>
            <a:r>
              <a:rPr lang="fr-FR" sz="2400" b="1" i="0" u="none" strike="noStrike" dirty="0">
                <a:solidFill>
                  <a:schemeClr val="accent4"/>
                </a:solidFill>
                <a:effectLst/>
                <a:latin typeface="Cambria" panose="02040503050406030204" pitchFamily="18" charset="0"/>
              </a:rPr>
              <a:t>TU N’ES PLUS DANS </a:t>
            </a:r>
            <a:r>
              <a:rPr lang="fr-FR" sz="2400" b="1" i="0" u="sng" dirty="0">
                <a:solidFill>
                  <a:schemeClr val="accent4"/>
                </a:solidFill>
                <a:effectLst/>
                <a:latin typeface="Cambria" panose="02040503050406030204" pitchFamily="18" charset="0"/>
              </a:rPr>
              <a:t>LE FAIRE</a:t>
            </a:r>
            <a:r>
              <a:rPr lang="fr-FR" sz="2400" b="1" i="0" u="none" strike="noStrike" dirty="0">
                <a:solidFill>
                  <a:schemeClr val="accent4"/>
                </a:solidFill>
                <a:effectLst/>
                <a:latin typeface="Cambria" panose="02040503050406030204" pitchFamily="18" charset="0"/>
              </a:rPr>
              <a:t> MAIS DANS </a:t>
            </a:r>
            <a:r>
              <a:rPr lang="fr-FR" sz="2400" b="1" i="0" u="sng" dirty="0">
                <a:solidFill>
                  <a:schemeClr val="accent4"/>
                </a:solidFill>
                <a:effectLst/>
                <a:latin typeface="Cambria" panose="02040503050406030204" pitchFamily="18" charset="0"/>
              </a:rPr>
              <a:t>L'ÊTRE</a:t>
            </a:r>
            <a:r>
              <a:rPr lang="fr-FR" sz="2400" b="1" i="0" u="none" strike="noStrike" dirty="0">
                <a:solidFill>
                  <a:schemeClr val="accent4"/>
                </a:solidFill>
                <a:effectLst/>
                <a:latin typeface="Cambria" panose="02040503050406030204" pitchFamily="18" charset="0"/>
              </a:rPr>
              <a:t> </a:t>
            </a:r>
            <a:endParaRPr lang="fr-FR" sz="6000" dirty="0">
              <a:solidFill>
                <a:schemeClr val="accent4"/>
              </a:solidFill>
              <a:latin typeface="Cambria" panose="02040503050406030204" pitchFamily="18" charset="0"/>
            </a:endParaRPr>
          </a:p>
        </p:txBody>
      </p:sp>
      <p:sp>
        <p:nvSpPr>
          <p:cNvPr id="3" name="Espace réservé du contenu 2">
            <a:extLst>
              <a:ext uri="{FF2B5EF4-FFF2-40B4-BE49-F238E27FC236}">
                <a16:creationId xmlns:a16="http://schemas.microsoft.com/office/drawing/2014/main" id="{641B7D15-B3DA-EFE0-2DC0-3C6A18951DFA}"/>
              </a:ext>
            </a:extLst>
          </p:cNvPr>
          <p:cNvSpPr>
            <a:spLocks noGrp="1"/>
          </p:cNvSpPr>
          <p:nvPr>
            <p:ph idx="1"/>
          </p:nvPr>
        </p:nvSpPr>
        <p:spPr>
          <a:xfrm>
            <a:off x="686593" y="2214041"/>
            <a:ext cx="7770813" cy="3561639"/>
          </a:xfrm>
        </p:spPr>
        <p:txBody>
          <a:bodyPr>
            <a:normAutofit/>
          </a:bodyPr>
          <a:lstStyle/>
          <a:p>
            <a:r>
              <a:rPr lang="fr-FR" sz="2400" b="0" i="0" u="none" strike="noStrike" dirty="0">
                <a:effectLst/>
                <a:latin typeface="Cambria" panose="02040503050406030204" pitchFamily="18" charset="0"/>
              </a:rPr>
              <a:t>Vraiment je vous l’assure, le fils de l’homme ne peut rien faire de sa propre initiative, il agit seulement d'après ce qu’il voit faire au père. Le fils imite tout ce que fait le père. Jean 5:20</a:t>
            </a:r>
            <a:endParaRPr lang="fr-FR" sz="2800" dirty="0">
              <a:latin typeface="Cambria" panose="02040503050406030204" pitchFamily="18" charset="0"/>
            </a:endParaRPr>
          </a:p>
        </p:txBody>
      </p:sp>
    </p:spTree>
    <p:extLst>
      <p:ext uri="{BB962C8B-B14F-4D97-AF65-F5344CB8AC3E}">
        <p14:creationId xmlns:p14="http://schemas.microsoft.com/office/powerpoint/2010/main" val="238698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6AB0EB-EF2A-0A95-06B7-D6C508D9EFA5}"/>
              </a:ext>
            </a:extLst>
          </p:cNvPr>
          <p:cNvSpPr>
            <a:spLocks noGrp="1"/>
          </p:cNvSpPr>
          <p:nvPr>
            <p:ph idx="1"/>
          </p:nvPr>
        </p:nvSpPr>
        <p:spPr>
          <a:xfrm>
            <a:off x="214313" y="280988"/>
            <a:ext cx="8621712" cy="6389687"/>
          </a:xfrm>
        </p:spPr>
        <p:txBody>
          <a:bodyPr/>
          <a:lstStyle/>
          <a:p>
            <a:pPr marL="0" indent="0" eaLnBrk="1" hangingPunct="1">
              <a:lnSpc>
                <a:spcPct val="90000"/>
              </a:lnSpc>
              <a:buFontTx/>
              <a:buNone/>
            </a:pPr>
            <a:r>
              <a:rPr lang="fr-FR" altLang="fr-FR" dirty="0">
                <a:effectLst/>
                <a:latin typeface="Arial Narrow" panose="020B0604020202020204" pitchFamily="34" charset="0"/>
                <a:ea typeface="ＭＳ Ｐゴシック" panose="020B0600070205080204" pitchFamily="34" charset="-128"/>
              </a:rPr>
              <a:t>Luc 15.11 : </a:t>
            </a:r>
            <a:r>
              <a:rPr lang="fr-FR" altLang="fr-FR" b="1" u="sng" dirty="0">
                <a:solidFill>
                  <a:schemeClr val="accent4"/>
                </a:solidFill>
                <a:effectLst/>
                <a:latin typeface="Arial Narrow" panose="020B0604020202020204" pitchFamily="34" charset="0"/>
                <a:ea typeface="ＭＳ Ｐゴシック" panose="020B0600070205080204" pitchFamily="34" charset="-128"/>
              </a:rPr>
              <a:t>Un père </a:t>
            </a:r>
            <a:r>
              <a:rPr lang="fr-FR" altLang="fr-FR" dirty="0">
                <a:effectLst/>
                <a:latin typeface="Arial Narrow" panose="020B0604020202020204" pitchFamily="34" charset="0"/>
                <a:ea typeface="ＭＳ Ｐゴシック" panose="020B0600070205080204" pitchFamily="34" charset="-128"/>
              </a:rPr>
              <a:t>avait deux fils</a:t>
            </a:r>
            <a:r>
              <a:rPr lang="fr-FR" altLang="fr-FR" b="1" baseline="30000" dirty="0">
                <a:effectLst/>
                <a:latin typeface="Arial Narrow" panose="020B0604020202020204" pitchFamily="34" charset="0"/>
                <a:ea typeface="ＭＳ Ｐゴシック" panose="020B0600070205080204" pitchFamily="34" charset="-128"/>
              </a:rPr>
              <a:t> </a:t>
            </a:r>
            <a:r>
              <a:rPr lang="fr-FR" altLang="fr-FR" dirty="0">
                <a:effectLst/>
                <a:latin typeface="Arial Narrow" panose="020B0604020202020204" pitchFamily="34" charset="0"/>
                <a:ea typeface="ＭＳ Ｐゴシック" panose="020B0600070205080204" pitchFamily="34" charset="-128"/>
              </a:rPr>
              <a:t>Le plus jeune lui dit: «Mon père, donne-moi ma part d'héritage, celle qui doit me revenir un jour.» Et le père fit le partage de ses biens entre ses fils. Il partit dans un pays lointain en dissipant pas son bien en vivant dans la débauche…</a:t>
            </a:r>
            <a:r>
              <a:rPr lang="fr-FR" altLang="fr-FR" b="1" dirty="0">
                <a:effectLst/>
                <a:latin typeface="Arial Narrow" panose="020B0604020202020204" pitchFamily="34" charset="0"/>
                <a:ea typeface="ＭＳ Ｐゴシック" panose="020B0600070205080204" pitchFamily="34" charset="-128"/>
              </a:rPr>
              <a:t>V23 :</a:t>
            </a:r>
            <a:r>
              <a:rPr lang="fr-FR" altLang="fr-FR" dirty="0">
                <a:effectLst/>
                <a:latin typeface="Arial Narrow" panose="020B0604020202020204" pitchFamily="34" charset="0"/>
                <a:ea typeface="ＭＳ Ｐゴシック" panose="020B0600070205080204" pitchFamily="34" charset="-128"/>
              </a:rPr>
              <a:t> Amenez le veau que nous avons engraissé et tuez-le. Nous allons faire un grand festin et nous réjouir, car voici, mon fils était mort, et il est revenu à la vie; il était perdu, et je l'ai retrouvé.»</a:t>
            </a:r>
            <a:br>
              <a:rPr lang="fr-FR" altLang="fr-FR" dirty="0">
                <a:effectLst/>
                <a:latin typeface="Arial Narrow" panose="020B0604020202020204" pitchFamily="34" charset="0"/>
                <a:ea typeface="ＭＳ Ｐゴシック" panose="020B0600070205080204" pitchFamily="34" charset="-128"/>
              </a:rPr>
            </a:br>
            <a:r>
              <a:rPr lang="fr-FR" altLang="fr-FR" dirty="0">
                <a:effectLst/>
                <a:latin typeface="Arial Narrow" panose="020B0604020202020204" pitchFamily="34" charset="0"/>
                <a:ea typeface="ＭＳ Ｐゴシック" panose="020B0600070205080204" pitchFamily="34" charset="-128"/>
              </a:rPr>
              <a:t>Et ils commencèrent à festoyer dans la joie. </a:t>
            </a:r>
            <a:r>
              <a:rPr lang="fr-FR" altLang="fr-FR" b="1" dirty="0">
                <a:solidFill>
                  <a:schemeClr val="accent4"/>
                </a:solidFill>
                <a:effectLst/>
                <a:latin typeface="Arial Narrow" panose="020B0604020202020204" pitchFamily="34" charset="0"/>
                <a:ea typeface="ＭＳ Ｐゴシック" panose="020B0600070205080204" pitchFamily="34" charset="-128"/>
              </a:rPr>
              <a:t>Pendant ce temps, le fils aîné travaillait aux champs</a:t>
            </a:r>
            <a:r>
              <a:rPr lang="fr-FR" altLang="fr-FR" dirty="0">
                <a:effectLst/>
                <a:latin typeface="Arial Narrow" panose="020B0604020202020204" pitchFamily="34" charset="0"/>
                <a:ea typeface="ＭＳ Ｐゴシック" panose="020B0600070205080204" pitchFamily="34" charset="-128"/>
              </a:rPr>
              <a:t>. Sur le chemin du retour, quand il arriva près de la maison, il entendit de la musique et des danses. Il appela un des serviteurs et lui demanda ce qui se passait.</a:t>
            </a:r>
            <a:r>
              <a:rPr lang="fr-FR" altLang="fr-FR" b="1" baseline="30000" dirty="0">
                <a:effectLst/>
                <a:latin typeface="Arial Narrow" panose="020B0604020202020204" pitchFamily="34" charset="0"/>
                <a:ea typeface="ＭＳ Ｐゴシック" panose="020B0600070205080204" pitchFamily="34" charset="-128"/>
              </a:rPr>
              <a:t> </a:t>
            </a:r>
            <a:r>
              <a:rPr lang="fr-FR" altLang="fr-FR" dirty="0">
                <a:effectLst/>
                <a:latin typeface="Arial Narrow" panose="020B0604020202020204" pitchFamily="34" charset="0"/>
                <a:ea typeface="ＭＳ Ｐゴシック" panose="020B0600070205080204" pitchFamily="34" charset="-128"/>
              </a:rPr>
              <a:t>Le garçon lui répondit: «C'est ton frère qui est de retour. Ton père a tué le veau gras en son honneur parce qu'il l'a retrouvé sain et sauf.» </a:t>
            </a:r>
            <a:r>
              <a:rPr lang="fr-FR" altLang="fr-FR" b="1" baseline="30000" dirty="0">
                <a:effectLst/>
                <a:latin typeface="Arial Narrow" panose="020B0604020202020204" pitchFamily="34" charset="0"/>
                <a:ea typeface="ＭＳ Ｐゴシック" panose="020B0600070205080204" pitchFamily="34" charset="-128"/>
              </a:rPr>
              <a:t> </a:t>
            </a:r>
            <a:r>
              <a:rPr lang="fr-FR" altLang="fr-FR" dirty="0">
                <a:effectLst/>
                <a:latin typeface="Arial Narrow" panose="020B0604020202020204" pitchFamily="34" charset="0"/>
                <a:ea typeface="ＭＳ Ｐゴシック" panose="020B0600070205080204" pitchFamily="34" charset="-128"/>
              </a:rPr>
              <a:t>Alors le fils aîné se mit en colère et refusa de franchir le seuil de la maison. Son père sortit et l'invita à entrer. </a:t>
            </a:r>
            <a:r>
              <a:rPr lang="fr-FR" altLang="fr-FR" b="1" baseline="30000" dirty="0">
                <a:effectLst/>
                <a:latin typeface="Arial Narrow" panose="020B0604020202020204" pitchFamily="34" charset="0"/>
                <a:ea typeface="ＭＳ Ｐゴシック" panose="020B0600070205080204" pitchFamily="34" charset="-128"/>
              </a:rPr>
              <a:t> </a:t>
            </a:r>
            <a:r>
              <a:rPr lang="fr-FR" altLang="fr-FR" dirty="0">
                <a:effectLst/>
                <a:latin typeface="Arial Narrow" panose="020B0604020202020204" pitchFamily="34" charset="0"/>
                <a:ea typeface="ＭＳ Ｐゴシック" panose="020B0600070205080204" pitchFamily="34" charset="-128"/>
              </a:rPr>
              <a:t>Mais lui répondit: «Cela fait tant et tant d'années que je suis à ton service; jamais je n'ai désobéi à tes ordres. Et pas une seule fois tu ne m'as donné un chevreau pour festoyer avec mes amis. </a:t>
            </a:r>
            <a:r>
              <a:rPr lang="fr-FR" altLang="fr-FR" b="1" baseline="30000" dirty="0">
                <a:effectLst/>
                <a:latin typeface="Arial Narrow" panose="020B0604020202020204" pitchFamily="34" charset="0"/>
                <a:ea typeface="ＭＳ Ｐゴシック" panose="020B0600070205080204" pitchFamily="34" charset="-128"/>
              </a:rPr>
              <a:t> </a:t>
            </a:r>
            <a:r>
              <a:rPr lang="fr-FR" altLang="fr-FR" dirty="0">
                <a:effectLst/>
                <a:latin typeface="Arial Narrow" panose="020B0604020202020204" pitchFamily="34" charset="0"/>
                <a:ea typeface="ＭＳ Ｐゴシック" panose="020B0600070205080204" pitchFamily="34" charset="-128"/>
              </a:rPr>
              <a:t>Mais quand celui-là revient, «ton fils» qui a mangé ta fortune avec des prostituées, pour lui, tu tues le veau gras!»</a:t>
            </a:r>
            <a:r>
              <a:rPr lang="fr-FR" altLang="fr-FR" b="1" baseline="30000" dirty="0">
                <a:effectLst/>
                <a:latin typeface="Arial Narrow" panose="020B0604020202020204" pitchFamily="34" charset="0"/>
                <a:ea typeface="ＭＳ Ｐゴシック" panose="020B0600070205080204" pitchFamily="34" charset="-128"/>
              </a:rPr>
              <a:t> </a:t>
            </a:r>
            <a:r>
              <a:rPr lang="fr-FR" altLang="fr-FR" dirty="0">
                <a:effectLst/>
                <a:latin typeface="Arial Narrow" panose="020B0604020202020204" pitchFamily="34" charset="0"/>
                <a:ea typeface="ＭＳ Ｐゴシック" panose="020B0600070205080204" pitchFamily="34" charset="-128"/>
              </a:rPr>
              <a:t>«Mon enfant, lui dit le père, tu es constamment avec moi, et tous mes biens sont à toi ;</a:t>
            </a:r>
            <a:r>
              <a:rPr lang="fr-FR" altLang="fr-FR" b="1" baseline="30000" dirty="0">
                <a:effectLst/>
                <a:latin typeface="Arial Narrow" panose="020B0604020202020204" pitchFamily="34" charset="0"/>
                <a:ea typeface="ＭＳ Ｐゴシック" panose="020B0600070205080204" pitchFamily="34" charset="-128"/>
              </a:rPr>
              <a:t> </a:t>
            </a:r>
            <a:r>
              <a:rPr lang="fr-FR" altLang="fr-FR" dirty="0">
                <a:effectLst/>
                <a:latin typeface="Arial Narrow" panose="020B0604020202020204" pitchFamily="34" charset="0"/>
                <a:ea typeface="ＭＳ Ｐゴシック" panose="020B0600070205080204" pitchFamily="34" charset="-128"/>
              </a:rPr>
              <a:t>mais il fallait bien faire une fête et nous réjouir, puisque ton frère que voici était mort et qu'il est revenu à la vie, puisqu'il était perdu et voici qu'il est retrouvé.»</a:t>
            </a:r>
          </a:p>
          <a:p>
            <a:pPr marL="0" indent="0" eaLnBrk="1" hangingPunct="1">
              <a:lnSpc>
                <a:spcPct val="90000"/>
              </a:lnSpc>
              <a:buFontTx/>
              <a:buNone/>
            </a:pPr>
            <a:endParaRPr lang="fr-FR" altLang="fr-FR" dirty="0">
              <a:effectLst>
                <a:outerShdw blurRad="38100" dist="38100" dir="2700000" algn="tl">
                  <a:srgbClr val="212121"/>
                </a:outerShdw>
              </a:effectLst>
              <a:latin typeface="Arial Narrow" panose="020B0604020202020204" pitchFamily="34" charset="0"/>
              <a:ea typeface="ＭＳ Ｐゴシック" panose="020B0600070205080204"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20836-3E0C-0B03-0BAB-ED78D2EFFBD5}"/>
              </a:ext>
            </a:extLst>
          </p:cNvPr>
          <p:cNvSpPr>
            <a:spLocks noGrp="1"/>
          </p:cNvSpPr>
          <p:nvPr>
            <p:ph type="title"/>
          </p:nvPr>
        </p:nvSpPr>
        <p:spPr/>
        <p:txBody>
          <a:bodyPr wrap="square" numCol="1" compatLnSpc="1">
            <a:prstTxWarp prst="textNoShape">
              <a:avLst/>
            </a:prstTxWarp>
            <a:normAutofit/>
          </a:bodyPr>
          <a:lstStyle/>
          <a:p>
            <a:pPr eaLnBrk="1" hangingPunct="1"/>
            <a:r>
              <a:rPr lang="fr-FR" altLang="fr-FR" sz="3600" b="1" dirty="0">
                <a:effectLst>
                  <a:outerShdw blurRad="38100" dist="38100" dir="2700000" algn="tl">
                    <a:srgbClr val="212121"/>
                  </a:outerShdw>
                </a:effectLst>
                <a:latin typeface="Arial Narrow" panose="020B0604020202020204" pitchFamily="34" charset="0"/>
                <a:ea typeface="ＭＳ Ｐゴシック" panose="020B0600070205080204" pitchFamily="34" charset="-128"/>
              </a:rPr>
              <a:t>1) JE NE SUIS QU’UN SERVITEUR</a:t>
            </a:r>
          </a:p>
        </p:txBody>
      </p:sp>
      <p:sp>
        <p:nvSpPr>
          <p:cNvPr id="3" name="Espace réservé du contenu 2">
            <a:extLst>
              <a:ext uri="{FF2B5EF4-FFF2-40B4-BE49-F238E27FC236}">
                <a16:creationId xmlns:a16="http://schemas.microsoft.com/office/drawing/2014/main" id="{33934965-5D9D-9EF9-D680-136EC2D1818A}"/>
              </a:ext>
            </a:extLst>
          </p:cNvPr>
          <p:cNvSpPr>
            <a:spLocks noGrp="1"/>
          </p:cNvSpPr>
          <p:nvPr>
            <p:ph idx="1"/>
          </p:nvPr>
        </p:nvSpPr>
        <p:spPr>
          <a:xfrm>
            <a:off x="685800" y="1868488"/>
            <a:ext cx="7770813" cy="4257675"/>
          </a:xfrm>
        </p:spPr>
        <p:txBody>
          <a:bodyPr>
            <a:noAutofit/>
          </a:bodyPr>
          <a:lstStyle/>
          <a:p>
            <a:r>
              <a:rPr lang="fr-FR" b="1" dirty="0">
                <a:effectLst/>
                <a:latin typeface="Cambria" panose="02040503050406030204" pitchFamily="18" charset="0"/>
              </a:rPr>
              <a:t>Le fils prodigue veut devenir Serviteur pour </a:t>
            </a:r>
            <a:r>
              <a:rPr lang="fr-FR" b="1" u="sng" dirty="0">
                <a:effectLst/>
                <a:latin typeface="Cambria" panose="02040503050406030204" pitchFamily="18" charset="0"/>
              </a:rPr>
              <a:t>rembourser sa dette</a:t>
            </a:r>
            <a:r>
              <a:rPr lang="fr-FR" b="1" dirty="0">
                <a:effectLst/>
                <a:latin typeface="Cambria" panose="02040503050406030204" pitchFamily="18" charset="0"/>
              </a:rPr>
              <a:t>. Le fils aîné est Serviteur pour</a:t>
            </a:r>
            <a:r>
              <a:rPr lang="fr-FR" b="1" u="sng" dirty="0">
                <a:effectLst/>
                <a:latin typeface="Cambria" panose="02040503050406030204" pitchFamily="18" charset="0"/>
              </a:rPr>
              <a:t> mériter l’amour du Père</a:t>
            </a:r>
            <a:endParaRPr lang="fr-FR" altLang="fr-FR" dirty="0">
              <a:effectLst/>
              <a:latin typeface="Cambria" panose="02040503050406030204" pitchFamily="18" charset="0"/>
              <a:ea typeface="ＭＳ Ｐゴシック" panose="020B0600070205080204" pitchFamily="34" charset="-128"/>
            </a:endParaRPr>
          </a:p>
          <a:p>
            <a:pPr marL="0" indent="0" eaLnBrk="1" hangingPunct="1">
              <a:buFontTx/>
              <a:buNone/>
            </a:pPr>
            <a:r>
              <a:rPr lang="fr-FR" altLang="fr-FR" dirty="0">
                <a:effectLst/>
                <a:latin typeface="Cambria" panose="02040503050406030204" pitchFamily="18" charset="0"/>
                <a:ea typeface="ＭＳ Ｐゴシック" panose="020B0600070205080204" pitchFamily="34" charset="-128"/>
              </a:rPr>
              <a:t>Une course imprégnée de la motivation </a:t>
            </a:r>
            <a:r>
              <a:rPr lang="fr-FR" altLang="fr-FR" dirty="0">
                <a:solidFill>
                  <a:srgbClr val="FF6600"/>
                </a:solidFill>
                <a:effectLst/>
                <a:latin typeface="Cambria" panose="02040503050406030204" pitchFamily="18" charset="0"/>
                <a:ea typeface="ＭＳ Ｐゴシック" panose="020B0600070205080204" pitchFamily="34" charset="-128"/>
              </a:rPr>
              <a:t>de </a:t>
            </a:r>
            <a:r>
              <a:rPr lang="fr-FR" altLang="fr-FR" b="1" i="1" dirty="0">
                <a:solidFill>
                  <a:srgbClr val="FF6600"/>
                </a:solidFill>
                <a:effectLst/>
                <a:latin typeface="Cambria" panose="02040503050406030204" pitchFamily="18" charset="0"/>
                <a:ea typeface="ＭＳ Ｐゴシック" panose="020B0600070205080204" pitchFamily="34" charset="-128"/>
              </a:rPr>
              <a:t>« tout ce que nous sommes capable de faire pour impressionner Dieu </a:t>
            </a:r>
            <a:r>
              <a:rPr lang="fr-FR" altLang="fr-FR" i="1" dirty="0">
                <a:solidFill>
                  <a:srgbClr val="FF6600"/>
                </a:solidFill>
                <a:effectLst/>
                <a:latin typeface="Cambria" panose="02040503050406030204" pitchFamily="18" charset="0"/>
                <a:ea typeface="ＭＳ Ｐゴシック" panose="020B0600070205080204" pitchFamily="34" charset="-128"/>
              </a:rPr>
              <a:t>»</a:t>
            </a:r>
            <a:r>
              <a:rPr lang="fr-FR" altLang="fr-FR" i="1" dirty="0">
                <a:effectLst/>
                <a:latin typeface="Cambria" panose="02040503050406030204" pitchFamily="18" charset="0"/>
                <a:ea typeface="ＭＳ Ｐゴシック" panose="020B0600070205080204" pitchFamily="34" charset="-128"/>
              </a:rPr>
              <a:t>, </a:t>
            </a:r>
            <a:r>
              <a:rPr lang="fr-FR" altLang="fr-FR" dirty="0">
                <a:effectLst/>
                <a:latin typeface="Cambria" panose="02040503050406030204" pitchFamily="18" charset="0"/>
                <a:ea typeface="ＭＳ Ｐゴシック" panose="020B0600070205080204" pitchFamily="34" charset="-128"/>
              </a:rPr>
              <a:t>au lieu de </a:t>
            </a:r>
            <a:r>
              <a:rPr lang="fr-FR" altLang="fr-FR" b="1" i="1" dirty="0">
                <a:solidFill>
                  <a:srgbClr val="FF6600"/>
                </a:solidFill>
                <a:effectLst/>
                <a:latin typeface="Cambria" panose="02040503050406030204" pitchFamily="18" charset="0"/>
                <a:ea typeface="ＭＳ Ｐゴシック" panose="020B0600070205080204" pitchFamily="34" charset="-128"/>
              </a:rPr>
              <a:t>« me laisser impressionner par tout ce que lui as fait pour moi ».</a:t>
            </a:r>
            <a:r>
              <a:rPr lang="fr-FR" altLang="fr-FR" dirty="0">
                <a:solidFill>
                  <a:srgbClr val="FF6600"/>
                </a:solidFill>
                <a:effectLst/>
                <a:latin typeface="Cambria" panose="02040503050406030204" pitchFamily="18" charset="0"/>
                <a:ea typeface="ＭＳ Ｐゴシック" panose="020B0600070205080204" pitchFamily="34" charset="-128"/>
              </a:rPr>
              <a:t> </a:t>
            </a:r>
          </a:p>
          <a:p>
            <a:pPr marL="0" indent="0" eaLnBrk="1" hangingPunct="1"/>
            <a:r>
              <a:rPr lang="fr-FR" altLang="fr-FR" b="1" dirty="0">
                <a:effectLst/>
                <a:latin typeface="Cambria" panose="02040503050406030204" pitchFamily="18" charset="0"/>
                <a:ea typeface="ＭＳ Ｐゴシック" panose="020B0600070205080204" pitchFamily="34" charset="-128"/>
              </a:rPr>
              <a:t>Si vous chercher à </a:t>
            </a:r>
            <a:r>
              <a:rPr lang="fr-FR" altLang="fr-FR" b="1" u="sng" dirty="0">
                <a:solidFill>
                  <a:schemeClr val="accent4"/>
                </a:solidFill>
                <a:effectLst/>
                <a:latin typeface="Cambria" panose="02040503050406030204" pitchFamily="18" charset="0"/>
                <a:ea typeface="ＭＳ Ｐゴシック" panose="020B0600070205080204" pitchFamily="34" charset="-128"/>
              </a:rPr>
              <a:t>prouver à Dieu </a:t>
            </a:r>
            <a:r>
              <a:rPr lang="fr-FR" altLang="fr-FR" b="1" dirty="0">
                <a:effectLst/>
                <a:latin typeface="Cambria" panose="02040503050406030204" pitchFamily="18" charset="0"/>
                <a:ea typeface="ＭＳ Ｐゴシック" panose="020B0600070205080204" pitchFamily="34" charset="-128"/>
              </a:rPr>
              <a:t>votre amour, vous allez </a:t>
            </a:r>
            <a:r>
              <a:rPr lang="fr-FR" altLang="fr-FR" b="1" u="sng" dirty="0">
                <a:solidFill>
                  <a:schemeClr val="accent4"/>
                </a:solidFill>
                <a:effectLst/>
                <a:latin typeface="Cambria" panose="02040503050406030204" pitchFamily="18" charset="0"/>
                <a:ea typeface="ＭＳ Ｐゴシック" panose="020B0600070205080204" pitchFamily="34" charset="-128"/>
              </a:rPr>
              <a:t>perdre la vision </a:t>
            </a:r>
            <a:r>
              <a:rPr lang="fr-FR" altLang="fr-FR" b="1" dirty="0">
                <a:effectLst/>
                <a:latin typeface="Cambria" panose="02040503050406030204" pitchFamily="18" charset="0"/>
                <a:ea typeface="ＭＳ Ｐゴシック" panose="020B0600070205080204" pitchFamily="34" charset="-128"/>
              </a:rPr>
              <a:t>de son amour pour vous. </a:t>
            </a:r>
          </a:p>
          <a:p>
            <a:pPr marL="0" indent="0" eaLnBrk="1" hangingPunct="1">
              <a:buFontTx/>
              <a:buNone/>
            </a:pPr>
            <a:endParaRPr lang="fr-FR" altLang="fr-FR" sz="2800" dirty="0">
              <a:effectLst/>
              <a:latin typeface="Arial Narrow" panose="020B0604020202020204" pitchFamily="34" charset="0"/>
              <a:ea typeface="ＭＳ Ｐゴシック" panose="020B0600070205080204"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CB191-A6D0-0052-4A0E-8E5CE73EBDA9}"/>
              </a:ext>
            </a:extLst>
          </p:cNvPr>
          <p:cNvSpPr>
            <a:spLocks noGrp="1"/>
          </p:cNvSpPr>
          <p:nvPr>
            <p:ph type="title"/>
          </p:nvPr>
        </p:nvSpPr>
        <p:spPr/>
        <p:txBody>
          <a:bodyPr>
            <a:normAutofit/>
          </a:bodyPr>
          <a:lstStyle/>
          <a:p>
            <a:r>
              <a:rPr lang="fr-FR" sz="2400" b="0" i="0" dirty="0">
                <a:effectLst/>
                <a:latin typeface="Cambria" panose="02040503050406030204" pitchFamily="18" charset="0"/>
              </a:rPr>
              <a:t>LES SYMPTÔMES D’UN COEUR D’ORPHELIN</a:t>
            </a:r>
            <a:endParaRPr lang="fr-FR" sz="6000" dirty="0">
              <a:latin typeface="Cambria" panose="02040503050406030204" pitchFamily="18" charset="0"/>
            </a:endParaRPr>
          </a:p>
        </p:txBody>
      </p:sp>
      <p:sp>
        <p:nvSpPr>
          <p:cNvPr id="3" name="Espace réservé du contenu 2">
            <a:extLst>
              <a:ext uri="{FF2B5EF4-FFF2-40B4-BE49-F238E27FC236}">
                <a16:creationId xmlns:a16="http://schemas.microsoft.com/office/drawing/2014/main" id="{8EF45F03-99C8-852D-75CD-1F4902173468}"/>
              </a:ext>
            </a:extLst>
          </p:cNvPr>
          <p:cNvSpPr>
            <a:spLocks noGrp="1"/>
          </p:cNvSpPr>
          <p:nvPr>
            <p:ph idx="1"/>
          </p:nvPr>
        </p:nvSpPr>
        <p:spPr/>
        <p:txBody>
          <a:bodyPr>
            <a:normAutofit/>
          </a:bodyPr>
          <a:lstStyle/>
          <a:p>
            <a:pPr algn="just" rtl="0" fontAlgn="base">
              <a:spcBef>
                <a:spcPts val="1200"/>
              </a:spcBef>
              <a:spcAft>
                <a:spcPts val="0"/>
              </a:spcAft>
              <a:buFont typeface="+mj-lt"/>
              <a:buAutoNum type="arabicPeriod"/>
            </a:pPr>
            <a:r>
              <a:rPr lang="fr-FR" sz="1800" b="1" i="0" u="sng" strike="noStrike" dirty="0">
                <a:solidFill>
                  <a:schemeClr val="accent4"/>
                </a:solidFill>
                <a:effectLst/>
                <a:latin typeface="Cambria" panose="02040503050406030204" pitchFamily="18" charset="0"/>
              </a:rPr>
              <a:t>REGARDE TOUT CE QUE JE FAIS POUR TOI, et tu ne le vois pas</a:t>
            </a:r>
          </a:p>
          <a:p>
            <a:pPr algn="just" rtl="0" fontAlgn="base">
              <a:spcBef>
                <a:spcPts val="1200"/>
              </a:spcBef>
              <a:spcAft>
                <a:spcPts val="0"/>
              </a:spcAft>
              <a:buFont typeface="+mj-lt"/>
              <a:buAutoNum type="arabicPeriod"/>
            </a:pPr>
            <a:r>
              <a:rPr lang="fr-FR" sz="1800" b="1" i="0" u="sng" strike="noStrike" dirty="0">
                <a:solidFill>
                  <a:schemeClr val="accent4"/>
                </a:solidFill>
                <a:effectLst/>
                <a:latin typeface="Cambria" panose="02040503050406030204" pitchFamily="18" charset="0"/>
              </a:rPr>
              <a:t>COMPARAISONS : </a:t>
            </a:r>
            <a:r>
              <a:rPr lang="fr-FR" sz="1800" b="0" i="0" u="none" strike="noStrike" dirty="0">
                <a:effectLst/>
                <a:latin typeface="Cambria" panose="02040503050406030204" pitchFamily="18" charset="0"/>
              </a:rPr>
              <a:t>mais quand celui-là, ton fils qui à dilapidé ta fortune avec des prostitués…. </a:t>
            </a:r>
            <a:r>
              <a:rPr lang="fr-FR" sz="1800" b="0" i="1" u="none" strike="noStrike" dirty="0">
                <a:effectLst/>
                <a:latin typeface="Cambria" panose="02040503050406030204" pitchFamily="18" charset="0"/>
              </a:rPr>
              <a:t>Il se compare aux autres, il le rabaisse, il les méprise. </a:t>
            </a:r>
          </a:p>
          <a:p>
            <a:pPr algn="just" rtl="0" fontAlgn="base">
              <a:spcBef>
                <a:spcPts val="0"/>
              </a:spcBef>
              <a:spcAft>
                <a:spcPts val="0"/>
              </a:spcAft>
              <a:buFont typeface="+mj-lt"/>
              <a:buAutoNum type="arabicPeriod"/>
            </a:pPr>
            <a:r>
              <a:rPr lang="fr-FR" sz="1800" b="1" i="0" u="sng" strike="noStrike" dirty="0">
                <a:solidFill>
                  <a:schemeClr val="accent4"/>
                </a:solidFill>
                <a:effectLst/>
                <a:latin typeface="Cambria" panose="02040503050406030204" pitchFamily="18" charset="0"/>
              </a:rPr>
              <a:t>JE TE SERS DEPUIS DES ANNÉES.</a:t>
            </a:r>
            <a:r>
              <a:rPr lang="fr-FR" sz="1800" b="1" i="0" u="none" strike="noStrike" dirty="0">
                <a:solidFill>
                  <a:schemeClr val="accent4"/>
                </a:solidFill>
                <a:effectLst/>
                <a:latin typeface="Cambria" panose="02040503050406030204" pitchFamily="18" charset="0"/>
              </a:rPr>
              <a:t> </a:t>
            </a:r>
            <a:r>
              <a:rPr lang="fr-FR" sz="1800" b="0" i="0" u="none" strike="noStrike" dirty="0">
                <a:effectLst/>
                <a:latin typeface="Cambria" panose="02040503050406030204" pitchFamily="18" charset="0"/>
              </a:rPr>
              <a:t>Les caractéristiques d’un serviteur est qu’il fonctionne avec </a:t>
            </a:r>
            <a:r>
              <a:rPr lang="fr-FR" sz="1800" b="1" i="0" u="none" strike="noStrike" dirty="0">
                <a:effectLst/>
                <a:latin typeface="Cambria" panose="02040503050406030204" pitchFamily="18" charset="0"/>
              </a:rPr>
              <a:t>la Récompense au Mérite de ma loyauté, fiabilité</a:t>
            </a:r>
          </a:p>
          <a:p>
            <a:pPr algn="just" rtl="0" fontAlgn="base">
              <a:spcBef>
                <a:spcPts val="0"/>
              </a:spcBef>
              <a:spcAft>
                <a:spcPts val="0"/>
              </a:spcAft>
              <a:buFont typeface="+mj-lt"/>
              <a:buAutoNum type="arabicPeriod"/>
            </a:pPr>
            <a:endParaRPr lang="fr-FR" sz="1800" b="0" i="0" u="none" strike="noStrike" dirty="0">
              <a:effectLst/>
              <a:latin typeface="Cambria" panose="02040503050406030204" pitchFamily="18" charset="0"/>
            </a:endParaRPr>
          </a:p>
          <a:p>
            <a:pPr algn="just" rtl="0" fontAlgn="base">
              <a:spcBef>
                <a:spcPts val="0"/>
              </a:spcBef>
              <a:spcAft>
                <a:spcPts val="0"/>
              </a:spcAft>
              <a:buFont typeface="+mj-lt"/>
              <a:buAutoNum type="arabicPeriod"/>
            </a:pPr>
            <a:endParaRPr lang="fr-FR" sz="1800" b="0" i="0" u="none" strike="noStrike" dirty="0">
              <a:effectLst/>
              <a:latin typeface="Cambria" panose="02040503050406030204" pitchFamily="18" charset="0"/>
            </a:endParaRPr>
          </a:p>
          <a:p>
            <a:pPr marL="0" indent="0" algn="ctr" rtl="0">
              <a:spcBef>
                <a:spcPts val="0"/>
              </a:spcBef>
              <a:spcAft>
                <a:spcPts val="1200"/>
              </a:spcAft>
              <a:buNone/>
            </a:pPr>
            <a:r>
              <a:rPr lang="fr-FR" sz="1800" b="0" i="0" u="none" strike="noStrike" dirty="0">
                <a:effectLst/>
                <a:latin typeface="Cambria" panose="02040503050406030204" pitchFamily="18" charset="0"/>
              </a:rPr>
              <a:t>QUAND NOUS SOMMES AVEC UNE MENTALITÉ d’ORPHELIN-SERVITEUR, LA SEULE APPRÉCIATION QUE NOUS AVONS DU COEUR DU PERE, EST QUAND IL </a:t>
            </a:r>
            <a:r>
              <a:rPr lang="fr-FR" sz="1800" b="1" i="0" u="sng" strike="noStrike" dirty="0">
                <a:effectLst/>
                <a:latin typeface="Cambria" panose="02040503050406030204" pitchFamily="18" charset="0"/>
              </a:rPr>
              <a:t>NOUS UTILISE</a:t>
            </a:r>
            <a:endParaRPr lang="fr-FR" b="1" u="sng" dirty="0">
              <a:effectLst/>
              <a:latin typeface="Cambria" panose="02040503050406030204" pitchFamily="18" charset="0"/>
            </a:endParaRPr>
          </a:p>
          <a:p>
            <a:pPr marL="0" indent="0">
              <a:buNone/>
            </a:pPr>
            <a:br>
              <a:rPr lang="fr-FR" dirty="0">
                <a:latin typeface="Cambria" panose="02040503050406030204" pitchFamily="18" charset="0"/>
              </a:rPr>
            </a:br>
            <a:endParaRPr lang="fr-FR" dirty="0">
              <a:latin typeface="Cambria" panose="02040503050406030204" pitchFamily="18" charset="0"/>
            </a:endParaRPr>
          </a:p>
        </p:txBody>
      </p:sp>
    </p:spTree>
    <p:extLst>
      <p:ext uri="{BB962C8B-B14F-4D97-AF65-F5344CB8AC3E}">
        <p14:creationId xmlns:p14="http://schemas.microsoft.com/office/powerpoint/2010/main" val="339133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Visage humain, habits, capture d’écran&#10;&#10;Description générée automatiquement">
            <a:extLst>
              <a:ext uri="{FF2B5EF4-FFF2-40B4-BE49-F238E27FC236}">
                <a16:creationId xmlns:a16="http://schemas.microsoft.com/office/drawing/2014/main" id="{DF75C457-83BB-FD82-3960-85D2D1A3D3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514" y="120650"/>
            <a:ext cx="6450972" cy="6670630"/>
          </a:xfrm>
        </p:spPr>
      </p:pic>
    </p:spTree>
    <p:extLst>
      <p:ext uri="{BB962C8B-B14F-4D97-AF65-F5344CB8AC3E}">
        <p14:creationId xmlns:p14="http://schemas.microsoft.com/office/powerpoint/2010/main" val="329297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E9303-9C03-9213-E511-376C20796D54}"/>
              </a:ext>
            </a:extLst>
          </p:cNvPr>
          <p:cNvSpPr>
            <a:spLocks noGrp="1"/>
          </p:cNvSpPr>
          <p:nvPr>
            <p:ph type="title"/>
          </p:nvPr>
        </p:nvSpPr>
        <p:spPr/>
        <p:txBody>
          <a:bodyPr wrap="square" numCol="1" compatLnSpc="1">
            <a:prstTxWarp prst="textNoShape">
              <a:avLst/>
            </a:prstTxWarp>
          </a:bodyPr>
          <a:lstStyle/>
          <a:p>
            <a:pPr eaLnBrk="1" hangingPunct="1"/>
            <a:r>
              <a:rPr lang="fr-FR" altLang="fr-FR" dirty="0">
                <a:effectLst/>
                <a:latin typeface="Cambria" panose="02040503050406030204" pitchFamily="18" charset="0"/>
                <a:ea typeface="ＭＳ Ｐゴシック" panose="020B0600070205080204" pitchFamily="34" charset="-128"/>
              </a:rPr>
              <a:t>Les leçons du fils ainé </a:t>
            </a:r>
            <a:endParaRPr lang="fr-FR" altLang="fr-FR" dirty="0">
              <a:effectLst>
                <a:outerShdw blurRad="38100" dist="38100" dir="2700000" algn="tl">
                  <a:srgbClr val="212121"/>
                </a:outerShdw>
              </a:effectLst>
              <a:latin typeface="Cambria" panose="02040503050406030204" pitchFamily="18" charset="0"/>
              <a:ea typeface="ＭＳ Ｐゴシック" panose="020B0600070205080204" pitchFamily="34" charset="-128"/>
            </a:endParaRPr>
          </a:p>
        </p:txBody>
      </p:sp>
      <p:sp>
        <p:nvSpPr>
          <p:cNvPr id="3" name="Espace réservé du contenu 2">
            <a:extLst>
              <a:ext uri="{FF2B5EF4-FFF2-40B4-BE49-F238E27FC236}">
                <a16:creationId xmlns:a16="http://schemas.microsoft.com/office/drawing/2014/main" id="{8CDB64AE-CFEC-DEE9-F4FC-AAB907E1A118}"/>
              </a:ext>
            </a:extLst>
          </p:cNvPr>
          <p:cNvSpPr>
            <a:spLocks noGrp="1"/>
          </p:cNvSpPr>
          <p:nvPr>
            <p:ph idx="1"/>
          </p:nvPr>
        </p:nvSpPr>
        <p:spPr>
          <a:xfrm>
            <a:off x="685800" y="1868488"/>
            <a:ext cx="7770813" cy="4257675"/>
          </a:xfrm>
        </p:spPr>
        <p:txBody>
          <a:bodyPr>
            <a:normAutofit/>
          </a:bodyPr>
          <a:lstStyle/>
          <a:p>
            <a:pPr eaLnBrk="1" hangingPunct="1"/>
            <a:r>
              <a:rPr lang="fr-FR" altLang="fr-FR" sz="2400" dirty="0">
                <a:effectLst/>
                <a:latin typeface="Cambria" panose="02040503050406030204" pitchFamily="18" charset="0"/>
                <a:ea typeface="ＭＳ Ｐゴシック" panose="020B0600070205080204" pitchFamily="34" charset="-128"/>
              </a:rPr>
              <a:t>le fils ainé avait lui aussi un </a:t>
            </a:r>
            <a:r>
              <a:rPr lang="fr-FR" altLang="fr-FR" sz="2400" b="1" u="sng" dirty="0">
                <a:solidFill>
                  <a:srgbClr val="FF6600"/>
                </a:solidFill>
                <a:effectLst/>
                <a:latin typeface="Cambria" panose="02040503050406030204" pitchFamily="18" charset="0"/>
                <a:ea typeface="ＭＳ Ｐゴシック" panose="020B0600070205080204" pitchFamily="34" charset="-128"/>
              </a:rPr>
              <a:t>héritage</a:t>
            </a:r>
            <a:r>
              <a:rPr lang="fr-FR" altLang="fr-FR" sz="2400" dirty="0">
                <a:effectLst/>
                <a:latin typeface="Cambria" panose="02040503050406030204" pitchFamily="18" charset="0"/>
                <a:ea typeface="ＭＳ Ｐゴシック" panose="020B0600070205080204" pitchFamily="34" charset="-128"/>
              </a:rPr>
              <a:t>, mais il était devenu un </a:t>
            </a:r>
            <a:r>
              <a:rPr lang="fr-FR" altLang="fr-FR" sz="2400" b="1" u="sng" dirty="0">
                <a:solidFill>
                  <a:srgbClr val="FF6600"/>
                </a:solidFill>
                <a:effectLst/>
                <a:latin typeface="Cambria" panose="02040503050406030204" pitchFamily="18" charset="0"/>
                <a:ea typeface="ＭＳ Ｐゴシック" panose="020B0600070205080204" pitchFamily="34" charset="-128"/>
              </a:rPr>
              <a:t>étranger</a:t>
            </a:r>
            <a:r>
              <a:rPr lang="fr-FR" altLang="fr-FR" sz="2400" dirty="0">
                <a:effectLst/>
                <a:latin typeface="Cambria" panose="02040503050406030204" pitchFamily="18" charset="0"/>
                <a:ea typeface="ＭＳ Ｐゴシック" panose="020B0600070205080204" pitchFamily="34" charset="-128"/>
              </a:rPr>
              <a:t> dans la maison de son père. </a:t>
            </a:r>
          </a:p>
          <a:p>
            <a:pPr eaLnBrk="1" hangingPunct="1"/>
            <a:r>
              <a:rPr lang="fr-FR" altLang="fr-FR" sz="2400" b="1" dirty="0">
                <a:effectLst/>
                <a:latin typeface="Cambria" panose="02040503050406030204" pitchFamily="18" charset="0"/>
                <a:ea typeface="ＭＳ Ｐゴシック" panose="020B0600070205080204" pitchFamily="34" charset="-128"/>
              </a:rPr>
              <a:t>A trop vouloir </a:t>
            </a:r>
            <a:r>
              <a:rPr lang="fr-FR" altLang="fr-FR" sz="2400" b="1" u="sng" dirty="0">
                <a:solidFill>
                  <a:srgbClr val="FF6600"/>
                </a:solidFill>
                <a:effectLst/>
                <a:latin typeface="Cambria" panose="02040503050406030204" pitchFamily="18" charset="0"/>
                <a:ea typeface="ＭＳ Ｐゴシック" panose="020B0600070205080204" pitchFamily="34" charset="-128"/>
              </a:rPr>
              <a:t>prouver</a:t>
            </a:r>
            <a:r>
              <a:rPr lang="fr-FR" altLang="fr-FR" sz="2400" b="1" dirty="0">
                <a:effectLst/>
                <a:latin typeface="Cambria" panose="02040503050406030204" pitchFamily="18" charset="0"/>
                <a:ea typeface="ＭＳ Ｐゴシック" panose="020B0600070205080204" pitchFamily="34" charset="-128"/>
              </a:rPr>
              <a:t> son </a:t>
            </a:r>
            <a:r>
              <a:rPr lang="fr-FR" altLang="fr-FR" sz="2400" b="1" u="sng" dirty="0">
                <a:solidFill>
                  <a:srgbClr val="FF6600"/>
                </a:solidFill>
                <a:effectLst/>
                <a:latin typeface="Cambria" panose="02040503050406030204" pitchFamily="18" charset="0"/>
                <a:ea typeface="ＭＳ Ｐゴシック" panose="020B0600070205080204" pitchFamily="34" charset="-128"/>
              </a:rPr>
              <a:t>Amour</a:t>
            </a:r>
            <a:r>
              <a:rPr lang="fr-FR" altLang="fr-FR" sz="2400" b="1" dirty="0">
                <a:effectLst/>
                <a:latin typeface="Cambria" panose="02040503050406030204" pitchFamily="18" charset="0"/>
                <a:ea typeface="ＭＳ Ｐゴシック" panose="020B0600070205080204" pitchFamily="34" charset="-128"/>
              </a:rPr>
              <a:t> à son père,</a:t>
            </a:r>
            <a:r>
              <a:rPr lang="fr-FR" altLang="fr-FR" sz="2400" dirty="0">
                <a:effectLst/>
                <a:latin typeface="Cambria" panose="02040503050406030204" pitchFamily="18" charset="0"/>
                <a:ea typeface="ＭＳ Ｐゴシック" panose="020B0600070205080204" pitchFamily="34" charset="-128"/>
              </a:rPr>
              <a:t> </a:t>
            </a:r>
            <a:r>
              <a:rPr lang="fr-FR" altLang="fr-FR" sz="2400" b="1" dirty="0">
                <a:effectLst/>
                <a:latin typeface="Cambria" panose="02040503050406030204" pitchFamily="18" charset="0"/>
                <a:ea typeface="ＭＳ Ｐゴシック" panose="020B0600070205080204" pitchFamily="34" charset="-128"/>
              </a:rPr>
              <a:t>Il s’est </a:t>
            </a:r>
            <a:r>
              <a:rPr lang="fr-FR" altLang="fr-FR" sz="2400" b="1" u="sng" dirty="0">
                <a:solidFill>
                  <a:srgbClr val="FF6600"/>
                </a:solidFill>
                <a:effectLst/>
                <a:latin typeface="Cambria" panose="02040503050406030204" pitchFamily="18" charset="0"/>
                <a:ea typeface="ＭＳ Ｐゴシック" panose="020B0600070205080204" pitchFamily="34" charset="-128"/>
              </a:rPr>
              <a:t>privé</a:t>
            </a:r>
            <a:r>
              <a:rPr lang="fr-FR" altLang="fr-FR" sz="2400" b="1" dirty="0">
                <a:effectLst/>
                <a:latin typeface="Cambria" panose="02040503050406030204" pitchFamily="18" charset="0"/>
                <a:ea typeface="ＭＳ Ｐゴシック" panose="020B0600070205080204" pitchFamily="34" charset="-128"/>
              </a:rPr>
              <a:t> de la </a:t>
            </a:r>
            <a:r>
              <a:rPr lang="fr-FR" altLang="fr-FR" sz="2400" b="1" u="sng" dirty="0">
                <a:solidFill>
                  <a:srgbClr val="FF6600"/>
                </a:solidFill>
                <a:effectLst/>
                <a:latin typeface="Cambria" panose="02040503050406030204" pitchFamily="18" charset="0"/>
                <a:ea typeface="ＭＳ Ｐゴシック" panose="020B0600070205080204" pitchFamily="34" charset="-128"/>
              </a:rPr>
              <a:t>communion</a:t>
            </a:r>
            <a:r>
              <a:rPr lang="fr-FR" altLang="fr-FR" sz="2400" b="1" dirty="0">
                <a:effectLst/>
                <a:latin typeface="Cambria" panose="02040503050406030204" pitchFamily="18" charset="0"/>
                <a:ea typeface="ＭＳ Ｐゴシック" panose="020B0600070205080204" pitchFamily="34" charset="-128"/>
              </a:rPr>
              <a:t> qu’il pouvait avoir avec  lui</a:t>
            </a:r>
            <a:r>
              <a:rPr lang="fr-FR" altLang="fr-FR" sz="2400" dirty="0">
                <a:effectLst/>
                <a:latin typeface="Cambria" panose="02040503050406030204" pitchFamily="18" charset="0"/>
                <a:ea typeface="ＭＳ Ｐゴシック" panose="020B0600070205080204" pitchFamily="34" charset="-128"/>
              </a:rPr>
              <a:t>.</a:t>
            </a:r>
          </a:p>
          <a:p>
            <a:pPr eaLnBrk="1" hangingPunct="1"/>
            <a:r>
              <a:rPr lang="fr-FR" altLang="fr-FR" sz="2400" dirty="0">
                <a:effectLst/>
                <a:latin typeface="Cambria" panose="02040503050406030204" pitchFamily="18" charset="0"/>
                <a:ea typeface="ＭＳ Ｐゴシック" panose="020B0600070205080204" pitchFamily="34" charset="-128"/>
              </a:rPr>
              <a:t>Le fils ainé avait toutes les </a:t>
            </a:r>
            <a:r>
              <a:rPr lang="fr-FR" altLang="fr-FR" sz="2400" b="1" u="sng" dirty="0">
                <a:solidFill>
                  <a:srgbClr val="FF6600"/>
                </a:solidFill>
                <a:effectLst/>
                <a:latin typeface="Cambria" panose="02040503050406030204" pitchFamily="18" charset="0"/>
                <a:ea typeface="ＭＳ Ｐゴシック" panose="020B0600070205080204" pitchFamily="34" charset="-128"/>
              </a:rPr>
              <a:t>richesses</a:t>
            </a:r>
            <a:r>
              <a:rPr lang="fr-FR" altLang="fr-FR" sz="2400" dirty="0">
                <a:effectLst/>
                <a:latin typeface="Cambria" panose="02040503050406030204" pitchFamily="18" charset="0"/>
                <a:ea typeface="ＭＳ Ｐゴシック" panose="020B0600070205080204" pitchFamily="34" charset="-128"/>
              </a:rPr>
              <a:t> de son père, mais aucune </a:t>
            </a:r>
            <a:r>
              <a:rPr lang="fr-FR" altLang="fr-FR" sz="2400" b="1" u="sng" dirty="0">
                <a:solidFill>
                  <a:srgbClr val="FF6600"/>
                </a:solidFill>
                <a:effectLst/>
                <a:latin typeface="Cambria" panose="02040503050406030204" pitchFamily="18" charset="0"/>
                <a:ea typeface="ＭＳ Ｐゴシック" panose="020B0600070205080204" pitchFamily="34" charset="-128"/>
              </a:rPr>
              <a:t>intimité</a:t>
            </a:r>
            <a:r>
              <a:rPr lang="fr-FR" altLang="fr-FR" sz="2400" dirty="0">
                <a:effectLst/>
                <a:latin typeface="Cambria" panose="02040503050406030204" pitchFamily="18" charset="0"/>
                <a:ea typeface="ＭＳ Ｐゴシック" panose="020B0600070205080204" pitchFamily="34" charset="-128"/>
              </a:rPr>
              <a:t> avec lui</a:t>
            </a:r>
          </a:p>
          <a:p>
            <a:pPr eaLnBrk="1" hangingPunct="1">
              <a:buFontTx/>
              <a:buNone/>
            </a:pPr>
            <a:endParaRPr lang="fr-FR" altLang="fr-FR" sz="2400" dirty="0">
              <a:effectLst/>
              <a:latin typeface="Cambria" panose="02040503050406030204" pitchFamily="18" charset="0"/>
              <a:ea typeface="ＭＳ Ｐゴシック" panose="020B0600070205080204" pitchFamily="34" charset="-128"/>
            </a:endParaRPr>
          </a:p>
          <a:p>
            <a:pPr eaLnBrk="1" hangingPunct="1">
              <a:buFontTx/>
              <a:buNone/>
            </a:pPr>
            <a:endParaRPr lang="fr-FR" altLang="fr-FR" sz="2400" dirty="0">
              <a:effectLst>
                <a:outerShdw blurRad="38100" dist="38100" dir="2700000" algn="tl">
                  <a:srgbClr val="212121"/>
                </a:outerShdw>
              </a:effectLst>
              <a:latin typeface="Cambria" panose="02040503050406030204" pitchFamily="18" charset="0"/>
              <a:ea typeface="ＭＳ Ｐゴシック" panose="020B0600070205080204"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6769DA-6ACB-9BA4-8995-485C43D9ACB4}"/>
              </a:ext>
            </a:extLst>
          </p:cNvPr>
          <p:cNvSpPr>
            <a:spLocks noGrp="1"/>
          </p:cNvSpPr>
          <p:nvPr>
            <p:ph idx="1"/>
          </p:nvPr>
        </p:nvSpPr>
        <p:spPr>
          <a:xfrm>
            <a:off x="685800" y="1868488"/>
            <a:ext cx="7770813" cy="4257675"/>
          </a:xfrm>
        </p:spPr>
        <p:txBody>
          <a:bodyPr/>
          <a:lstStyle/>
          <a:p>
            <a:pPr marL="0" indent="0" algn="ctr" eaLnBrk="1" hangingPunct="1">
              <a:buFontTx/>
              <a:buNone/>
            </a:pPr>
            <a:r>
              <a:rPr lang="fr-FR" dirty="0">
                <a:effectLst/>
              </a:rPr>
              <a:t> Le fils prodigue </a:t>
            </a:r>
            <a:r>
              <a:rPr lang="fr-FR" u="sng" dirty="0">
                <a:effectLst/>
              </a:rPr>
              <a:t>était dehors,</a:t>
            </a:r>
            <a:r>
              <a:rPr lang="fr-FR" dirty="0">
                <a:effectLst/>
              </a:rPr>
              <a:t> et parce qu’il accepte l’amour du père,</a:t>
            </a:r>
            <a:r>
              <a:rPr lang="fr-FR" u="sng" dirty="0">
                <a:effectLst/>
              </a:rPr>
              <a:t> il finit dedans.</a:t>
            </a:r>
            <a:r>
              <a:rPr lang="fr-FR" dirty="0">
                <a:effectLst/>
              </a:rPr>
              <a:t> </a:t>
            </a:r>
          </a:p>
          <a:p>
            <a:pPr marL="0" indent="0" algn="ctr" eaLnBrk="1" hangingPunct="1">
              <a:buFontTx/>
              <a:buNone/>
            </a:pPr>
            <a:r>
              <a:rPr lang="fr-FR" dirty="0">
                <a:effectLst/>
              </a:rPr>
              <a:t>Le fils aîné </a:t>
            </a:r>
            <a:r>
              <a:rPr lang="fr-FR" u="sng" dirty="0">
                <a:effectLst/>
              </a:rPr>
              <a:t>était dedans </a:t>
            </a:r>
            <a:r>
              <a:rPr lang="fr-FR" dirty="0">
                <a:effectLst/>
              </a:rPr>
              <a:t>depuis toujours, et parce qu’il refuse de croire qu’il est aimé, il à besoin de mériter par ces actions, et </a:t>
            </a:r>
            <a:r>
              <a:rPr lang="fr-FR" b="1" u="sng" dirty="0">
                <a:effectLst/>
              </a:rPr>
              <a:t>il finit dehors. </a:t>
            </a:r>
          </a:p>
          <a:p>
            <a:pPr marL="0" indent="0" algn="ctr" eaLnBrk="1" hangingPunct="1">
              <a:buFontTx/>
              <a:buNone/>
            </a:pPr>
            <a:r>
              <a:rPr lang="fr-FR" b="1" u="sng" dirty="0">
                <a:effectLst/>
              </a:rPr>
              <a:t>Dedans, dehors, vous êtes où dans l’histoire ? </a:t>
            </a:r>
            <a:endParaRPr lang="fr-FR" altLang="fr-FR" sz="3200" dirty="0">
              <a:effectLst>
                <a:outerShdw blurRad="38100" dist="38100" dir="2700000" algn="tl">
                  <a:srgbClr val="212121"/>
                </a:outerShdw>
              </a:effectLst>
              <a:latin typeface="Arial Narrow" panose="020B0604020202020204" pitchFamily="34" charset="0"/>
              <a:ea typeface="ＭＳ Ｐゴシック" panose="020B0600070205080204" pitchFamily="34" charset="-128"/>
            </a:endParaRPr>
          </a:p>
        </p:txBody>
      </p:sp>
      <p:sp>
        <p:nvSpPr>
          <p:cNvPr id="5" name="Titre 4">
            <a:extLst>
              <a:ext uri="{FF2B5EF4-FFF2-40B4-BE49-F238E27FC236}">
                <a16:creationId xmlns:a16="http://schemas.microsoft.com/office/drawing/2014/main" id="{9263CBCB-8D23-B432-E4B7-21C555866D85}"/>
              </a:ext>
            </a:extLst>
          </p:cNvPr>
          <p:cNvSpPr>
            <a:spLocks noGrp="1"/>
          </p:cNvSpPr>
          <p:nvPr>
            <p:ph type="title"/>
          </p:nvPr>
        </p:nvSpPr>
        <p:spPr/>
        <p:txBody>
          <a:bodyPr/>
          <a:lstStyle/>
          <a:p>
            <a:r>
              <a:rPr lang="fr-FR" b="1" dirty="0">
                <a:solidFill>
                  <a:schemeClr val="accent4"/>
                </a:solidFill>
                <a:effectLst/>
              </a:rPr>
              <a:t>DEDANS OU DEHORS</a:t>
            </a:r>
            <a:endParaRPr lang="fr-FR"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BCD645-0893-20E0-EBC4-A44D66770867}"/>
              </a:ext>
            </a:extLst>
          </p:cNvPr>
          <p:cNvSpPr>
            <a:spLocks noGrp="1"/>
          </p:cNvSpPr>
          <p:nvPr>
            <p:ph idx="1"/>
          </p:nvPr>
        </p:nvSpPr>
        <p:spPr>
          <a:xfrm>
            <a:off x="686593" y="1070354"/>
            <a:ext cx="7770813" cy="4257022"/>
          </a:xfrm>
        </p:spPr>
        <p:txBody>
          <a:bodyPr>
            <a:normAutofit/>
          </a:bodyPr>
          <a:lstStyle/>
          <a:p>
            <a:r>
              <a:rPr lang="fr-FR" sz="2800" b="1" i="0" u="none" strike="noStrike" dirty="0">
                <a:solidFill>
                  <a:schemeClr val="accent4"/>
                </a:solidFill>
                <a:effectLst/>
                <a:latin typeface="Cambria" panose="02040503050406030204" pitchFamily="18" charset="0"/>
              </a:rPr>
              <a:t>Rom 8:29 </a:t>
            </a:r>
          </a:p>
          <a:p>
            <a:pPr marL="0" indent="0">
              <a:buNone/>
            </a:pPr>
            <a:r>
              <a:rPr lang="fr-FR" sz="2800" b="1" i="0" u="none" strike="noStrike" dirty="0">
                <a:effectLst/>
                <a:latin typeface="Cambria" panose="02040503050406030204" pitchFamily="18" charset="0"/>
              </a:rPr>
              <a:t>En effet, Dieu à enveloppé d’avance dans son plan d’amour, ceux qu’il à destinés, depuis le commencement à porter l'image de son fils. Il a aussi décidé de faire de nous ces enfants, au même titre que son propre fils, et de nous façonner pour que nous lui ressemblions, afin que Christ, soit l'aîné d’une famille nombreuse, d’une multitude de frères.</a:t>
            </a:r>
            <a:endParaRPr lang="fr-FR" sz="3200" dirty="0">
              <a:latin typeface="Cambria" panose="02040503050406030204" pitchFamily="18" charset="0"/>
            </a:endParaRPr>
          </a:p>
        </p:txBody>
      </p:sp>
    </p:spTree>
    <p:extLst>
      <p:ext uri="{BB962C8B-B14F-4D97-AF65-F5344CB8AC3E}">
        <p14:creationId xmlns:p14="http://schemas.microsoft.com/office/powerpoint/2010/main" val="406957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DFC9B-4DA5-CDE9-426E-300CAF29283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65FBCCD-DAB0-2416-E311-735B4EA7B952}"/>
              </a:ext>
            </a:extLst>
          </p:cNvPr>
          <p:cNvSpPr>
            <a:spLocks noGrp="1"/>
          </p:cNvSpPr>
          <p:nvPr>
            <p:ph idx="1"/>
          </p:nvPr>
        </p:nvSpPr>
        <p:spPr/>
        <p:txBody>
          <a:bodyPr>
            <a:normAutofit/>
          </a:bodyPr>
          <a:lstStyle/>
          <a:p>
            <a:pPr marL="0" indent="0" algn="ctr">
              <a:buNone/>
            </a:pPr>
            <a:r>
              <a:rPr lang="fr-FR" sz="2400" b="1" i="0" u="none" strike="noStrike" dirty="0">
                <a:solidFill>
                  <a:schemeClr val="accent4"/>
                </a:solidFill>
                <a:effectLst/>
                <a:latin typeface="Arial" panose="020B0604020202020204" pitchFamily="34" charset="0"/>
              </a:rPr>
              <a:t> “DIEU N’A PAS DONNÉ SON FILS UNIQUE POUR AVOIR DES SERVITEURS DE PLUS AU CIEL. </a:t>
            </a:r>
          </a:p>
          <a:p>
            <a:pPr marL="0" indent="0" algn="ctr">
              <a:buNone/>
            </a:pPr>
            <a:endParaRPr lang="fr-FR" sz="2400" b="1" dirty="0">
              <a:solidFill>
                <a:srgbClr val="000000"/>
              </a:solidFill>
              <a:effectLst/>
              <a:latin typeface="Arial" panose="020B0604020202020204" pitchFamily="34" charset="0"/>
            </a:endParaRPr>
          </a:p>
          <a:p>
            <a:pPr marL="0" indent="0" algn="ctr">
              <a:buNone/>
            </a:pPr>
            <a:r>
              <a:rPr lang="fr-FR" sz="2400" b="1" i="0" u="none" strike="noStrike" dirty="0">
                <a:effectLst/>
                <a:latin typeface="Arial" panose="020B0604020202020204" pitchFamily="34" charset="0"/>
              </a:rPr>
              <a:t>Il a donné son fils pour avoir d’autres enfants venir peupler le ciel.”</a:t>
            </a:r>
            <a:endParaRPr lang="fr-FR" sz="2800" dirty="0"/>
          </a:p>
        </p:txBody>
      </p:sp>
    </p:spTree>
    <p:extLst>
      <p:ext uri="{BB962C8B-B14F-4D97-AF65-F5344CB8AC3E}">
        <p14:creationId xmlns:p14="http://schemas.microsoft.com/office/powerpoint/2010/main" val="31958909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istoire">
  <a:themeElements>
    <a:clrScheme name="Histoire">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Histoi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Histoire">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Histoire.thmx</Template>
  <TotalTime>432</TotalTime>
  <Words>1173</Words>
  <Application>Microsoft Macintosh PowerPoint</Application>
  <PresentationFormat>Affichage à l'écran (4:3)</PresentationFormat>
  <Paragraphs>39</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Arial Narrow</vt:lpstr>
      <vt:lpstr>BlairMdITC TT-Medium</vt:lpstr>
      <vt:lpstr>Calisto MT</vt:lpstr>
      <vt:lpstr>Cambria</vt:lpstr>
      <vt:lpstr>Histoire</vt:lpstr>
      <vt:lpstr>« LORSQUE NOUS VIVONS COMMES DES FILS ET FILLES IGNORANTS SON AMOUR » </vt:lpstr>
      <vt:lpstr>Présentation PowerPoint</vt:lpstr>
      <vt:lpstr>1) JE NE SUIS QU’UN SERVITEUR</vt:lpstr>
      <vt:lpstr>LES SYMPTÔMES D’UN COEUR D’ORPHELIN</vt:lpstr>
      <vt:lpstr>Présentation PowerPoint</vt:lpstr>
      <vt:lpstr>Les leçons du fils ainé </vt:lpstr>
      <vt:lpstr>DEDANS OU DEHORS</vt:lpstr>
      <vt:lpstr>Présentation PowerPoint</vt:lpstr>
      <vt:lpstr>Présentation PowerPoint</vt:lpstr>
      <vt:lpstr> </vt:lpstr>
      <vt:lpstr>2) TU ES MON FILS, MA FILLE</vt:lpstr>
      <vt:lpstr>B)  TU AGIS DANS LA VOLONTÉ DU PÈRE  </vt:lpstr>
      <vt:lpstr>TU N’ES PLUS DANS LE FAIRE MAIS DANS L'ÊTRE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Lorsque nous sommes prêt à tout pour un peu de reconnaissance</dc:title>
  <dc:creator>Mr Valbon</dc:creator>
  <cp:lastModifiedBy>ghyselinckyannick</cp:lastModifiedBy>
  <cp:revision>18</cp:revision>
  <dcterms:created xsi:type="dcterms:W3CDTF">2012-12-22T09:13:54Z</dcterms:created>
  <dcterms:modified xsi:type="dcterms:W3CDTF">2023-11-22T14:43:13Z</dcterms:modified>
</cp:coreProperties>
</file>