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106BA-4CB0-82E2-BC4D-5A1D7B7F8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268EE2-97A9-C2BF-4919-725516ACB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A30AF-78FA-8C89-316F-256DB353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A2666A-77EE-015C-68D7-1D4FDE96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F2CB70-6D25-4480-3E72-19FED2F5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51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B912CC-BF8A-FD45-8791-A28919BD4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730FA2-BC22-819E-F78A-C922D1AE4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1B721A-9ABA-88BC-9009-C100F2F2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22212-68E9-4F70-7C30-4AA33C22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8B3F49-A0DD-55D5-4133-9C8F2E913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99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4B6708-4ADE-6239-C460-D8A0A8A03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7F223E-88A1-23F4-C08C-1035910E0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CE0538-63EA-282C-6371-5004621D1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F04CAA-E7DD-1E7C-7BBB-D3F6E225C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BE2D8E-7676-F374-9E2F-649D0D2B0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40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6ED2E7-67D5-4783-942C-7D38F962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BCDEF8-EB29-78D4-D047-08620E41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DE930A-FC02-DEA0-A15A-2369B6F32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5DC0C7-0695-D651-FCAA-7BC8F3D8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023F05-6910-A4FB-CD54-A1A6E9A02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28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9080A3-B049-F10A-BBEE-193F2699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E9E6EF-2421-D371-F610-6FA1381EF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374670-84FE-09DF-62CB-A3AFC3B3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F52289-0620-119B-16D7-7E95A630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D88C43-DCFE-60C3-EC65-8F55AB2C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25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7B8E24-8772-D90F-EBFA-00BF448C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BFB56C-6557-1E85-4429-1FB99D28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8C46CB-C3ED-2F2A-C850-51A640F1B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D7FD8D-8C1A-88CB-0BEE-2138609E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3E58EE-E39D-414C-5965-F488627A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5531D1-B123-C722-79AE-71D72069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46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B6554-EC48-65B1-0313-228B0EC12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4C741-224F-A0A3-9F97-62F9DCC42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A637FB-95CA-A18D-1A21-71C632C36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A83984-862C-A72C-1AB8-A9DEFC087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DD5CD39-871B-5130-19AB-7BFB49C38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FB60993-D7EB-FCB5-2484-FC53C429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FE8FBD-D60A-5880-39B4-AA76FC5C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D9F15F-4E06-5072-1334-9FE19C6E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68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74E521-9252-BF6A-B7A1-CE7562522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1728EA-9BA8-2C24-135F-E9142C22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A8CACF-518F-DFBA-0ED1-7C9CECBA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BF0ADE-1E07-F2F8-ACB3-BB89D1C4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34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474405-1389-0952-40C3-2BEB59C2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EDA852-DD0B-8BD9-B4C8-780037E9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508A29-4D35-F5FA-B5FE-1709988C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24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A355B-C8BE-3569-F97A-20413B2EC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6A4A85-D649-B808-B1A4-4C71F9EE5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B1665D-B7A6-C442-B190-3E4D98022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D14974-E08F-494B-F557-F0AE57D9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95443F-DAAA-7976-A622-1808D706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3D37DF-E2C5-BACB-88C9-429BF131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29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72FDF-9C19-E887-06A0-1D7D81A7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1F9373-1A07-48AA-B6DD-514153E7B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925524-5901-798A-4662-5E81329AE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775BE9-8EC6-DA5B-C640-B9B31E52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8C1981-C6DB-6525-86AE-16580DA8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AB3494-CAAF-4385-4E99-C979D944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78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749CD0-9D90-7128-FE27-D6D2FCC98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419A9C-11CA-87DC-F156-520AD3F77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F74335-7CB4-29D1-D452-22FA8FB6D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0AB8-701C-44DB-8EE8-79C92DB61672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EE1D8B-FCAF-5C64-051B-ACFD1B6E6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3A3D7E-4189-1F9C-4B20-1BC824D56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ECC5-56E6-4EC2-BA16-A6E498DC21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72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B0F15-10F0-1787-413A-6B3365824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25837"/>
          </a:xfrm>
        </p:spPr>
        <p:txBody>
          <a:bodyPr>
            <a:normAutofit/>
          </a:bodyPr>
          <a:lstStyle/>
          <a:p>
            <a:r>
              <a:rPr lang="fr-FR" sz="7200" dirty="0"/>
              <a:t>NOTRE IDENTITE EST FONDEE EN CHRIST</a:t>
            </a:r>
          </a:p>
        </p:txBody>
      </p:sp>
    </p:spTree>
    <p:extLst>
      <p:ext uri="{BB962C8B-B14F-4D97-AF65-F5344CB8AC3E}">
        <p14:creationId xmlns:p14="http://schemas.microsoft.com/office/powerpoint/2010/main" val="253556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37 : Le dernier jour, le grand jour de la fête, Jésus, se tenant debout, s'écria: Si quelqu'un a soif, qu'il vienne à moi, et qu'il boive. 38Celui qui croit en moi, des fleuves d'eau vive couleront de son sein, comme dit l'Ecriture. 39Il dit cela de l'Esprit que devaient recevoir ceux qui croiraient en lui; car l'Esprit n'était pas encore, parce que Jésus n'avait pas encore été glorifié.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Jésus nous a promis que des fleuves d’eau vive couleraient de notre sein</a:t>
            </a:r>
            <a:endParaRPr lang="fr-FR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Voici les signes qui accompagneront ceux qui auront cru: en mon nom, ils pourront chasser des démons, parler de nouvelles langues, 18 attraper des serpents, et s'ils boivent un breuvage mortel, celui-ci ne leur fera aucun mal; ils poseront les mains sur les malades et ceux-ci seront guéris »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 16 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67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En effet, vous n’avez pas reçu un Esprit qui fait de vous des esclaves et vous ramène à la crainte : non, vous avez reçu l’Esprit qui fait de vous des fils adoptifs de Dieu. Car c’est par cet Esprit que nous crions : Abba, c’est-à-dire Père! L’Esprit Saint lui-même et notre esprit nous témoignent ensemble que nous sommes enfants de Dieu. Et puisque nous sommes enfants, nous sommes aussi héritiers : héritiers de Dieu, et donc cohéritiers du Christ, puisque nous souffrons avec lui pour avoir part à sa gloire. » (Romains 8:15-17 BDS)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 a fait retentir sa voix lors du baptême de Jésus, alors qu'il n'avait encore rien fait du tout et qu'il n'avait pas commencé son ministère, Il a dit dans Matthieu 3v17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fr-FR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celui-ci est mon fils bien-aimé en qui j'ai mis toute mon affection"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Voici les signes qui accompagneront ceux qui auront cru: en mon nom, ils pourront chasser des démons, parler de nouvelles langues, 18 attraper des serpents, et s'ils boivent un breuvage mortel, celui-ci ne leur fera aucun mal; ils poseront les mains sur les malades et ceux-ci seront guéris »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 16 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314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performance a des effets négatifs :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passe à côté de notre mission principale « d’aimer ». Les conversions et les guérisons ne sont que le fruit de notre amour pour notre prochain.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 fait, on fait et on s’épuise. Dieu nous appelle à l’excellence mais pas à la performance.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 met des attentes trop grandes sur les autres 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 n’avance pas et on ne grandit pas car on est lié par la peur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 se prive souvent d’être authentique de peur que les autres voient nos faiblesses. Surtout quand on est en position de leadership on a tendance à mettre un masque afin de montrer que rien ne nous atteint.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736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symptômes de la performance 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la comparaison</a:t>
            </a:r>
          </a:p>
          <a:p>
            <a:r>
              <a:rPr lang="fr-FR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Certes, nous n'aurions pas l'audace de nous prétendre égaux ou même comparables à certains qui se recommandent eux-mêmes! La mesure avec laquelle ils se mesurent, c'est eux-mêmes, et ils ne se comparent à rien d'autre qu'à eux-mêmes. N'est-ce pas là une preuve de leur folie? Quant à nous, nous ne nous laisserons pas aller à une fierté démesurée, mais nous prendrons comme mesure les limites du champ d'action que Dieu nous a confié. C'est ainsi que nous nous sommes rendus jusque chez vous. » 2Cor 10v12-13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Que chacun examine son propre comportement. S'il y découvre quelque aspect louable, alors il pourra en éprouver de la fierté par rapport à lui-même et non par comparaison avec les autres. » Galates 6v4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061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symptômes de la performance :</a:t>
            </a:r>
            <a:endParaRPr lang="fr-FR" sz="2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La peur de l’échec</a:t>
            </a:r>
          </a:p>
          <a:p>
            <a:pPr marL="0" indent="0" algn="just">
              <a:buNone/>
            </a:pP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Car ce n'est pas un esprit de timidité que Dieu nous a donné, mais un esprit de force, d'amour et de sagesse. » 2 Tim 1v7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Ne craignez pas ceux qui tuent le corps et qui ne peuvent tuer l'âme; craignez plutôt celui qui peut faire périr l'âme et le corps dans la géhenne. Ne vend-on pas deux passereaux pour un sou? Cependant, il n'en tombe pas un à terre sans la volonté de votre Père. Et même les cheveux de votre tête sont tous comptés. Ne craignez donc point: vous valez plus que beaucoup de passereaux. » Matthieu10v28-31</a:t>
            </a:r>
          </a:p>
          <a:p>
            <a:pPr marL="0" indent="0">
              <a:buNone/>
            </a:pPr>
            <a:endParaRPr lang="fr-FR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924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symptômes de la performance :</a:t>
            </a:r>
            <a:endParaRPr lang="fr-FR" sz="2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La peur de l’échec</a:t>
            </a:r>
          </a:p>
          <a:p>
            <a:pPr marL="0" indent="0" algn="just">
              <a:buNone/>
            </a:pP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Car ce n'est pas un esprit de timidité que Dieu nous a donné, mais un esprit de force, d'amour et de sagesse. » 2 Tim 1v7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 Ne craignez pas ceux qui tuent le corps et qui ne peuvent tuer l'âme; craignez plutôt celui qui peut faire périr l'âme et le corps dans la géhenne. Ne vend-on pas deux passereaux pour un sou? Cependant, il n'en tombe pas un à terre sans la volonté de votre Père. Et même les cheveux de votre tête sont tous comptés. Ne craignez donc point: vous valez plus que beaucoup de passereaux. » Matthieu10v28-31</a:t>
            </a:r>
          </a:p>
          <a:p>
            <a:pPr marL="0" indent="0">
              <a:buNone/>
            </a:pPr>
            <a:endParaRPr lang="fr-FR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mesure le succès à l’obéissance plutôt qu’au résultat. Le ciel applaudit chaque acte d’obéissance et de courage qu’il y ait un résultat positif ou non.</a:t>
            </a: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048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alpha val="42000"/>
                <a:lumMod val="6000"/>
                <a:lumOff val="9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FA930-3962-1F01-448A-62D342C78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345"/>
            <a:ext cx="10515600" cy="5225618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Quel chemin pour la délivrance ?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Percevoir les symptômes est une bonne première étape mais il nous faut ensuite aller à la racine du problème,</a:t>
            </a:r>
          </a:p>
          <a:p>
            <a:pPr marL="0" indent="0">
              <a:buNone/>
            </a:pPr>
            <a:endParaRPr lang="fr-FR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 problèmes viennent souvent d’un évènement particulier ou d’une culture dans laquelle nous avons grandit qui nous a laissé croire des mensonges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Seigneur veut remplacer nos mensonges par la vérité.</a:t>
            </a:r>
            <a:r>
              <a:rPr lang="fr-F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seul chemin c’est </a:t>
            </a:r>
            <a:r>
              <a:rPr lang="fr-FR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repentance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La repentance c’est pas seulement demander pardon mais c’est surtout changer de façon de penser, changer de direction, faire demi-tour,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3200" dirty="0"/>
              <a:t>« 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Repentez-vous, car le royaume des cieux est proche » Matthieu 3V2</a:t>
            </a:r>
          </a:p>
        </p:txBody>
      </p:sp>
    </p:spTree>
    <p:extLst>
      <p:ext uri="{BB962C8B-B14F-4D97-AF65-F5344CB8AC3E}">
        <p14:creationId xmlns:p14="http://schemas.microsoft.com/office/powerpoint/2010/main" val="293202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1023</Words>
  <Application>Microsoft Office PowerPoint</Application>
  <PresentationFormat>Grand écran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NOTRE IDENTITE EST FONDEE EN CHRIST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SARKIS</dc:creator>
  <cp:lastModifiedBy>Olivier SARKIS</cp:lastModifiedBy>
  <cp:revision>3</cp:revision>
  <dcterms:created xsi:type="dcterms:W3CDTF">2022-11-15T19:56:38Z</dcterms:created>
  <dcterms:modified xsi:type="dcterms:W3CDTF">2022-11-15T20:59:28Z</dcterms:modified>
</cp:coreProperties>
</file>