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3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91B43B-CBF9-533D-734B-94EF6D61F5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Dieu, un cœur de Père aux entrailles de Mère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7EBDAD-7D67-FDD2-5EBF-8929A9E3D0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35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CF73C9-2070-B923-9E84-AAA669C9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9349" y="3429000"/>
            <a:ext cx="4563291" cy="864326"/>
          </a:xfrm>
        </p:spPr>
        <p:txBody>
          <a:bodyPr>
            <a:normAutofit/>
          </a:bodyPr>
          <a:lstStyle/>
          <a:p>
            <a:r>
              <a:rPr lang="fr-FR" dirty="0"/>
              <a:t>« le Retour du Fils Prodigue »</a:t>
            </a:r>
            <a:br>
              <a:rPr lang="fr-FR" dirty="0"/>
            </a:br>
            <a:r>
              <a:rPr lang="fr-FR" dirty="0"/>
              <a:t>de REMBRANDT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CDB893F-B4E3-74D6-A8AD-06770EA82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3128" y="679265"/>
            <a:ext cx="8596668" cy="2473238"/>
          </a:xfrm>
        </p:spPr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620263E-FBD5-2729-D8C4-AB89F45F1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162" y="0"/>
            <a:ext cx="3731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07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E570E-3612-AB46-A496-A2397730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E13DF8-F3D1-18FD-D8A9-BB4174F81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i="1" dirty="0">
                <a:solidFill>
                  <a:schemeClr val="tx1"/>
                </a:solidFill>
                <a:effectLst/>
                <a:latin typeface="Helvetica Neue"/>
                <a:ea typeface="Times New Roman" panose="02020603050405020304" pitchFamily="18" charset="0"/>
                <a:cs typeface="Times New Roman" panose="02020603050405020304" pitchFamily="18" charset="0"/>
              </a:rPr>
              <a:t>Genèse 1v27: « Dieu créa les hommes pour qu’ils soient à  son image, oui il les créa pour qu’ils soient l’image de Dieu. Il les créa homme et femme. »  Dieu nous a créé à sa ressemblance, homme et femme.</a:t>
            </a:r>
            <a:endParaRPr lang="fr-FR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86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51199-D760-4193-6B0A-A9DA79C8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711AB1-C0B0-6C00-946F-FCBE02AA0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b="1" i="1" dirty="0" err="1">
                <a:solidFill>
                  <a:schemeClr val="tx1"/>
                </a:solidFill>
                <a:effectLst/>
                <a:latin typeface="Helvetica Neue"/>
                <a:ea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fr-FR" sz="2400" b="1" i="1" dirty="0">
                <a:solidFill>
                  <a:schemeClr val="tx1"/>
                </a:solidFill>
                <a:effectLst/>
                <a:latin typeface="Helvetica Neue"/>
                <a:ea typeface="Times New Roman" panose="02020603050405020304" pitchFamily="18" charset="0"/>
                <a:cs typeface="Times New Roman" panose="02020603050405020304" pitchFamily="18" charset="0"/>
              </a:rPr>
              <a:t> 1v18: « Personne n’a jamais vu Dieu: Dieu, le Fils unique qui vit dans le sein (l’intimité) du Père, nous l’a révélé. »</a:t>
            </a:r>
            <a:r>
              <a:rPr lang="fr-FR" sz="2400" b="1" dirty="0">
                <a:solidFill>
                  <a:schemeClr val="tx1"/>
                </a:solidFill>
                <a:effectLst/>
                <a:latin typeface="Helvetica Neue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sz="2400" b="1" dirty="0">
              <a:solidFill>
                <a:schemeClr val="tx1"/>
              </a:solidFill>
              <a:latin typeface="Helvetica Neue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091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51199-D760-4193-6B0A-A9DA79C8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711AB1-C0B0-6C00-946F-FCBE02AA0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38669"/>
            <a:ext cx="8596668" cy="3880773"/>
          </a:xfrm>
        </p:spPr>
        <p:txBody>
          <a:bodyPr/>
          <a:lstStyle/>
          <a:p>
            <a:r>
              <a:rPr lang="fr-FR" sz="2400" b="1" i="1" dirty="0">
                <a:solidFill>
                  <a:schemeClr val="tx1"/>
                </a:solidFill>
                <a:effectLst/>
                <a:latin typeface="Helvetica Neue"/>
                <a:ea typeface="Times New Roman" panose="02020603050405020304" pitchFamily="18" charset="0"/>
                <a:cs typeface="Times New Roman" panose="02020603050405020304" pitchFamily="18" charset="0"/>
              </a:rPr>
              <a:t>Esaïe 66v13: L’Eternel dit « Comme un homme que sa mère console, ainsi moi je vous consolerai; »</a:t>
            </a:r>
            <a:endParaRPr lang="fr-FR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b="1" dirty="0">
              <a:solidFill>
                <a:schemeClr val="tx1"/>
              </a:solidFill>
              <a:effectLst/>
              <a:latin typeface="Helvetica Neu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b="1" dirty="0">
              <a:solidFill>
                <a:schemeClr val="tx1"/>
              </a:solidFill>
              <a:latin typeface="Helvetica Neue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616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728B10-30EA-FE18-D004-9F0A58451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35428"/>
            <a:ext cx="8596668" cy="1320800"/>
          </a:xfrm>
        </p:spPr>
        <p:txBody>
          <a:bodyPr/>
          <a:lstStyle/>
          <a:p>
            <a:r>
              <a:rPr lang="fr-FR" dirty="0"/>
              <a:t>Attributs maternels de Dieu: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C5BB39-CBEE-693D-F44F-0849B5A9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7149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fr-FR" sz="2600" dirty="0"/>
              <a:t>Grâce. Accueille les faiblesses, limites</a:t>
            </a:r>
          </a:p>
          <a:p>
            <a:r>
              <a:rPr lang="fr-FR" sz="2600" dirty="0"/>
              <a:t>Bienveillance, soins, tendresse, douceur</a:t>
            </a:r>
          </a:p>
          <a:p>
            <a:r>
              <a:rPr lang="fr-FR" sz="2600" dirty="0"/>
              <a:t>Réconfort, Abri maternel, refuge, répond aux besoins du </a:t>
            </a:r>
            <a:r>
              <a:rPr lang="fr-FR" sz="2600" dirty="0" err="1"/>
              <a:t>coeur</a:t>
            </a:r>
            <a:endParaRPr lang="fr-FR" sz="2600" dirty="0"/>
          </a:p>
          <a:p>
            <a:r>
              <a:rPr lang="fr-FR" sz="2600" dirty="0"/>
              <a:t>Amour nourricier</a:t>
            </a:r>
          </a:p>
          <a:p>
            <a:r>
              <a:rPr lang="fr-FR" sz="2600" dirty="0"/>
              <a:t>Sa Présence à nos côtés</a:t>
            </a:r>
          </a:p>
          <a:p>
            <a:r>
              <a:rPr lang="fr-FR" sz="2600" dirty="0"/>
              <a:t>Amour sacrificiel, don de soi</a:t>
            </a:r>
          </a:p>
          <a:p>
            <a:r>
              <a:rPr lang="fr-FR" sz="2600" dirty="0"/>
              <a:t>Consolation</a:t>
            </a:r>
          </a:p>
          <a:p>
            <a:r>
              <a:rPr lang="fr-FR" sz="2600" dirty="0"/>
              <a:t>Enseignement de la vie</a:t>
            </a:r>
          </a:p>
          <a:p>
            <a:r>
              <a:rPr lang="fr-FR" dirty="0"/>
              <a:t>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694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05AC9A-02B4-E648-9CFE-AD1E6908C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manière dont nous voyons Dieu impacte directement la manière dont on se voit aussi. Et réciproquement.</a:t>
            </a:r>
          </a:p>
          <a:p>
            <a:r>
              <a:rPr lang="fr-FR" dirty="0"/>
              <a:t>Toute blessure non guérie ou tout mensonge dans notre vie, va bloquer notre intimité avec Dieu (Père, Fils et Esprit).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77176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2905</TotalTime>
  <Words>211</Words>
  <Application>Microsoft Office PowerPoint</Application>
  <PresentationFormat>Grand écran</PresentationFormat>
  <Paragraphs>20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 Neue</vt:lpstr>
      <vt:lpstr>Trebuchet MS</vt:lpstr>
      <vt:lpstr>Wingdings 3</vt:lpstr>
      <vt:lpstr>Facette</vt:lpstr>
      <vt:lpstr>Dieu, un cœur de Père aux entrailles de Mère</vt:lpstr>
      <vt:lpstr>« le Retour du Fils Prodigue » de REMBRANDT</vt:lpstr>
      <vt:lpstr>Présentation PowerPoint</vt:lpstr>
      <vt:lpstr>Présentation PowerPoint</vt:lpstr>
      <vt:lpstr>Présentation PowerPoint</vt:lpstr>
      <vt:lpstr>Attributs maternels de Dieu: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Dieu, un cœur de Père aux entrailles de Mère</dc:title>
  <dc:creator>olivier sarkis</dc:creator>
  <cp:lastModifiedBy>olivier sarkis</cp:lastModifiedBy>
  <cp:revision>6</cp:revision>
  <dcterms:created xsi:type="dcterms:W3CDTF">2022-11-15T20:28:36Z</dcterms:created>
  <dcterms:modified xsi:type="dcterms:W3CDTF">2022-11-17T20:54:15Z</dcterms:modified>
</cp:coreProperties>
</file>