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44"/>
  </p:notesMasterIdLst>
  <p:sldIdLst>
    <p:sldId id="256" r:id="rId3"/>
    <p:sldId id="257" r:id="rId4"/>
    <p:sldId id="297" r:id="rId5"/>
    <p:sldId id="298" r:id="rId6"/>
    <p:sldId id="307" r:id="rId7"/>
    <p:sldId id="308" r:id="rId8"/>
    <p:sldId id="262" r:id="rId9"/>
    <p:sldId id="263" r:id="rId10"/>
    <p:sldId id="301" r:id="rId11"/>
    <p:sldId id="265" r:id="rId12"/>
    <p:sldId id="302"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03" r:id="rId27"/>
    <p:sldId id="304" r:id="rId28"/>
    <p:sldId id="282" r:id="rId29"/>
    <p:sldId id="305" r:id="rId30"/>
    <p:sldId id="284" r:id="rId31"/>
    <p:sldId id="285" r:id="rId32"/>
    <p:sldId id="286" r:id="rId33"/>
    <p:sldId id="287" r:id="rId34"/>
    <p:sldId id="288" r:id="rId35"/>
    <p:sldId id="289" r:id="rId36"/>
    <p:sldId id="290" r:id="rId37"/>
    <p:sldId id="291" r:id="rId38"/>
    <p:sldId id="306" r:id="rId39"/>
    <p:sldId id="293" r:id="rId40"/>
    <p:sldId id="294" r:id="rId41"/>
    <p:sldId id="295" r:id="rId42"/>
    <p:sldId id="29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B4hXIMs4BH1ADiTw3WIdboizO0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F4FB06-EF91-4A5D-8F92-57DA5B2C0A97}">
  <a:tblStyle styleId="{C2F4FB06-EF91-4A5D-8F92-57DA5B2C0A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9"/>
    <p:restoredTop sz="94694"/>
  </p:normalViewPr>
  <p:slideViewPr>
    <p:cSldViewPr snapToGrid="0">
      <p:cViewPr varScale="1">
        <p:scale>
          <a:sx n="121" d="100"/>
          <a:sy n="121"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customschemas.google.com/relationships/presentationmetadata" Target="meta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7de081a896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17de081a896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60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7de081a896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17de081a896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7de081a896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7de081a896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7de081a896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17de081a896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7de081a896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17de081a896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874f30762c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g1874f30762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7de081a896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17de081a896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7de081a89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7de081a896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7de081a89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7de081a896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0323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7de081a89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7de081a896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528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7de081a896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17de081a896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7de081a896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17de081a896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883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380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7de081a896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17de081a896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7de081a896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17de081a896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7de081a896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17de081a896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7de081a896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17de081a896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7de081a896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17de081a896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129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7de081a896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17de081a89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7de081a896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17de081a896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528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83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23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24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g17de081a896_0_119"/>
          <p:cNvSpPr txBox="1">
            <a:spLocks noGrp="1"/>
          </p:cNvSpPr>
          <p:nvPr>
            <p:ph type="ctrTitle"/>
          </p:nvPr>
        </p:nvSpPr>
        <p:spPr>
          <a:xfrm>
            <a:off x="914400" y="2130425"/>
            <a:ext cx="10363200" cy="14700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Clr>
                <a:schemeClr val="dk1"/>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4" name="Google Shape;14;g17de081a896_0_119"/>
          <p:cNvSpPr txBox="1">
            <a:spLocks noGrp="1"/>
          </p:cNvSpPr>
          <p:nvPr>
            <p:ph type="subTitle" idx="1"/>
          </p:nvPr>
        </p:nvSpPr>
        <p:spPr>
          <a:xfrm>
            <a:off x="1828800" y="3886200"/>
            <a:ext cx="8534400" cy="1752600"/>
          </a:xfrm>
          <a:prstGeom prst="rect">
            <a:avLst/>
          </a:prstGeom>
          <a:noFill/>
          <a:ln>
            <a:noFill/>
          </a:ln>
        </p:spPr>
        <p:txBody>
          <a:bodyPr spcFirstLastPara="1" wrap="square" lIns="121900" tIns="60925" rIns="121900" bIns="60925" anchor="t" anchorCtr="0">
            <a:noAutofit/>
          </a:bodyPr>
          <a:lstStyle>
            <a:lvl1pPr lvl="0" algn="ctr">
              <a:spcBef>
                <a:spcPts val="900"/>
              </a:spcBef>
              <a:spcAft>
                <a:spcPts val="0"/>
              </a:spcAft>
              <a:buClr>
                <a:srgbClr val="888888"/>
              </a:buClr>
              <a:buSzPts val="4300"/>
              <a:buNone/>
              <a:defRPr>
                <a:solidFill>
                  <a:srgbClr val="888888"/>
                </a:solidFill>
              </a:defRPr>
            </a:lvl1pPr>
            <a:lvl2pPr lvl="1" algn="ctr">
              <a:spcBef>
                <a:spcPts val="700"/>
              </a:spcBef>
              <a:spcAft>
                <a:spcPts val="0"/>
              </a:spcAft>
              <a:buClr>
                <a:srgbClr val="888888"/>
              </a:buClr>
              <a:buSzPts val="3700"/>
              <a:buNone/>
              <a:defRPr>
                <a:solidFill>
                  <a:srgbClr val="888888"/>
                </a:solidFill>
              </a:defRPr>
            </a:lvl2pPr>
            <a:lvl3pPr lvl="2" algn="ctr">
              <a:spcBef>
                <a:spcPts val="600"/>
              </a:spcBef>
              <a:spcAft>
                <a:spcPts val="0"/>
              </a:spcAft>
              <a:buClr>
                <a:srgbClr val="888888"/>
              </a:buClr>
              <a:buSzPts val="3200"/>
              <a:buNone/>
              <a:defRPr>
                <a:solidFill>
                  <a:srgbClr val="888888"/>
                </a:solidFill>
              </a:defRPr>
            </a:lvl3pPr>
            <a:lvl4pPr lvl="3" algn="ctr">
              <a:spcBef>
                <a:spcPts val="500"/>
              </a:spcBef>
              <a:spcAft>
                <a:spcPts val="0"/>
              </a:spcAft>
              <a:buClr>
                <a:srgbClr val="888888"/>
              </a:buClr>
              <a:buSzPts val="2700"/>
              <a:buNone/>
              <a:defRPr>
                <a:solidFill>
                  <a:srgbClr val="888888"/>
                </a:solidFill>
              </a:defRPr>
            </a:lvl4pPr>
            <a:lvl5pPr lvl="4" algn="ctr">
              <a:spcBef>
                <a:spcPts val="500"/>
              </a:spcBef>
              <a:spcAft>
                <a:spcPts val="0"/>
              </a:spcAft>
              <a:buClr>
                <a:srgbClr val="888888"/>
              </a:buClr>
              <a:buSzPts val="2700"/>
              <a:buNone/>
              <a:defRPr>
                <a:solidFill>
                  <a:srgbClr val="888888"/>
                </a:solidFill>
              </a:defRPr>
            </a:lvl5pPr>
            <a:lvl6pPr lvl="5" algn="ctr">
              <a:spcBef>
                <a:spcPts val="500"/>
              </a:spcBef>
              <a:spcAft>
                <a:spcPts val="0"/>
              </a:spcAft>
              <a:buClr>
                <a:srgbClr val="888888"/>
              </a:buClr>
              <a:buSzPts val="2700"/>
              <a:buNone/>
              <a:defRPr>
                <a:solidFill>
                  <a:srgbClr val="888888"/>
                </a:solidFill>
              </a:defRPr>
            </a:lvl6pPr>
            <a:lvl7pPr lvl="6" algn="ctr">
              <a:spcBef>
                <a:spcPts val="500"/>
              </a:spcBef>
              <a:spcAft>
                <a:spcPts val="0"/>
              </a:spcAft>
              <a:buClr>
                <a:srgbClr val="888888"/>
              </a:buClr>
              <a:buSzPts val="2700"/>
              <a:buNone/>
              <a:defRPr>
                <a:solidFill>
                  <a:srgbClr val="888888"/>
                </a:solidFill>
              </a:defRPr>
            </a:lvl7pPr>
            <a:lvl8pPr lvl="7" algn="ctr">
              <a:spcBef>
                <a:spcPts val="500"/>
              </a:spcBef>
              <a:spcAft>
                <a:spcPts val="0"/>
              </a:spcAft>
              <a:buClr>
                <a:srgbClr val="888888"/>
              </a:buClr>
              <a:buSzPts val="2700"/>
              <a:buNone/>
              <a:defRPr>
                <a:solidFill>
                  <a:srgbClr val="888888"/>
                </a:solidFill>
              </a:defRPr>
            </a:lvl8pPr>
            <a:lvl9pPr lvl="8" algn="ctr">
              <a:spcBef>
                <a:spcPts val="500"/>
              </a:spcBef>
              <a:spcAft>
                <a:spcPts val="0"/>
              </a:spcAft>
              <a:buClr>
                <a:srgbClr val="888888"/>
              </a:buClr>
              <a:buSzPts val="2700"/>
              <a:buNone/>
              <a:defRPr>
                <a:solidFill>
                  <a:srgbClr val="888888"/>
                </a:solidFill>
              </a:defRPr>
            </a:lvl9pPr>
          </a:lstStyle>
          <a:p>
            <a:endParaRPr/>
          </a:p>
        </p:txBody>
      </p:sp>
      <p:sp>
        <p:nvSpPr>
          <p:cNvPr id="15" name="Google Shape;15;g17de081a896_0_119"/>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16" name="Google Shape;16;g17de081a896_0_119"/>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17" name="Google Shape;17;g17de081a896_0_119"/>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g17de081a896_0_176"/>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Clr>
                <a:schemeClr val="dk1"/>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71" name="Google Shape;71;g17de081a896_0_176"/>
          <p:cNvSpPr txBox="1">
            <a:spLocks noGrp="1"/>
          </p:cNvSpPr>
          <p:nvPr>
            <p:ph type="body" idx="1"/>
          </p:nvPr>
        </p:nvSpPr>
        <p:spPr>
          <a:xfrm rot="5400000">
            <a:off x="3832950" y="-1623149"/>
            <a:ext cx="4526100" cy="10972800"/>
          </a:xfrm>
          <a:prstGeom prst="rect">
            <a:avLst/>
          </a:prstGeom>
          <a:noFill/>
          <a:ln>
            <a:noFill/>
          </a:ln>
        </p:spPr>
        <p:txBody>
          <a:bodyPr spcFirstLastPara="1" wrap="square" lIns="121900" tIns="60925" rIns="121900" bIns="60925" anchor="t" anchorCtr="0">
            <a:noAutofit/>
          </a:bodyPr>
          <a:lstStyle>
            <a:lvl1pPr marL="457200" lvl="0" indent="-381000" algn="l">
              <a:spcBef>
                <a:spcPts val="500"/>
              </a:spcBef>
              <a:spcAft>
                <a:spcPts val="0"/>
              </a:spcAft>
              <a:buClr>
                <a:schemeClr val="dk1"/>
              </a:buClr>
              <a:buSzPts val="2400"/>
              <a:buChar char="•"/>
              <a:defRPr/>
            </a:lvl1pPr>
            <a:lvl2pPr marL="914400" lvl="1" indent="-381000" algn="l">
              <a:spcBef>
                <a:spcPts val="500"/>
              </a:spcBef>
              <a:spcAft>
                <a:spcPts val="0"/>
              </a:spcAft>
              <a:buClr>
                <a:schemeClr val="dk1"/>
              </a:buClr>
              <a:buSzPts val="2400"/>
              <a:buChar char="–"/>
              <a:defRPr/>
            </a:lvl2pPr>
            <a:lvl3pPr marL="1371600" lvl="2" indent="-381000" algn="l">
              <a:spcBef>
                <a:spcPts val="500"/>
              </a:spcBef>
              <a:spcAft>
                <a:spcPts val="0"/>
              </a:spcAft>
              <a:buClr>
                <a:schemeClr val="dk1"/>
              </a:buClr>
              <a:buSzPts val="2400"/>
              <a:buChar char="•"/>
              <a:defRPr/>
            </a:lvl3pPr>
            <a:lvl4pPr marL="1828800" lvl="3" indent="-381000" algn="l">
              <a:spcBef>
                <a:spcPts val="500"/>
              </a:spcBef>
              <a:spcAft>
                <a:spcPts val="0"/>
              </a:spcAft>
              <a:buClr>
                <a:schemeClr val="dk1"/>
              </a:buClr>
              <a:buSzPts val="2400"/>
              <a:buChar char="–"/>
              <a:defRPr/>
            </a:lvl4pPr>
            <a:lvl5pPr marL="2286000" lvl="4" indent="-381000" algn="l">
              <a:spcBef>
                <a:spcPts val="500"/>
              </a:spcBef>
              <a:spcAft>
                <a:spcPts val="0"/>
              </a:spcAft>
              <a:buClr>
                <a:schemeClr val="dk1"/>
              </a:buClr>
              <a:buSzPts val="2400"/>
              <a:buChar char="»"/>
              <a:defRPr/>
            </a:lvl5pPr>
            <a:lvl6pPr marL="2743200" lvl="5" indent="-381000" algn="l">
              <a:spcBef>
                <a:spcPts val="500"/>
              </a:spcBef>
              <a:spcAft>
                <a:spcPts val="0"/>
              </a:spcAft>
              <a:buClr>
                <a:schemeClr val="dk1"/>
              </a:buClr>
              <a:buSzPts val="2400"/>
              <a:buChar char="•"/>
              <a:defRPr/>
            </a:lvl6pPr>
            <a:lvl7pPr marL="3200400" lvl="6" indent="-381000" algn="l">
              <a:spcBef>
                <a:spcPts val="500"/>
              </a:spcBef>
              <a:spcAft>
                <a:spcPts val="0"/>
              </a:spcAft>
              <a:buClr>
                <a:schemeClr val="dk1"/>
              </a:buClr>
              <a:buSzPts val="2400"/>
              <a:buChar char="•"/>
              <a:defRPr/>
            </a:lvl7pPr>
            <a:lvl8pPr marL="3657600" lvl="7" indent="-381000" algn="l">
              <a:spcBef>
                <a:spcPts val="500"/>
              </a:spcBef>
              <a:spcAft>
                <a:spcPts val="0"/>
              </a:spcAft>
              <a:buClr>
                <a:schemeClr val="dk1"/>
              </a:buClr>
              <a:buSzPts val="2400"/>
              <a:buChar char="•"/>
              <a:defRPr/>
            </a:lvl8pPr>
            <a:lvl9pPr marL="4114800" lvl="8" indent="-381000" algn="l">
              <a:spcBef>
                <a:spcPts val="500"/>
              </a:spcBef>
              <a:spcAft>
                <a:spcPts val="0"/>
              </a:spcAft>
              <a:buClr>
                <a:schemeClr val="dk1"/>
              </a:buClr>
              <a:buSzPts val="2400"/>
              <a:buChar char="•"/>
              <a:defRPr/>
            </a:lvl9pPr>
          </a:lstStyle>
          <a:p>
            <a:endParaRPr/>
          </a:p>
        </p:txBody>
      </p:sp>
      <p:sp>
        <p:nvSpPr>
          <p:cNvPr id="72" name="Google Shape;72;g17de081a896_0_176"/>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73" name="Google Shape;73;g17de081a896_0_176"/>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74" name="Google Shape;74;g17de081a896_0_176"/>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g17de081a896_0_182"/>
          <p:cNvSpPr txBox="1">
            <a:spLocks noGrp="1"/>
          </p:cNvSpPr>
          <p:nvPr>
            <p:ph type="title"/>
          </p:nvPr>
        </p:nvSpPr>
        <p:spPr>
          <a:xfrm rot="5400000">
            <a:off x="8016900" y="1028675"/>
            <a:ext cx="4387800" cy="27432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Clr>
                <a:schemeClr val="dk1"/>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77" name="Google Shape;77;g17de081a896_0_182"/>
          <p:cNvSpPr txBox="1">
            <a:spLocks noGrp="1"/>
          </p:cNvSpPr>
          <p:nvPr>
            <p:ph type="body" idx="1"/>
          </p:nvPr>
        </p:nvSpPr>
        <p:spPr>
          <a:xfrm rot="5400000">
            <a:off x="2428850" y="-1612975"/>
            <a:ext cx="4387800" cy="8026500"/>
          </a:xfrm>
          <a:prstGeom prst="rect">
            <a:avLst/>
          </a:prstGeom>
          <a:noFill/>
          <a:ln>
            <a:noFill/>
          </a:ln>
        </p:spPr>
        <p:txBody>
          <a:bodyPr spcFirstLastPara="1" wrap="square" lIns="121900" tIns="60925" rIns="121900" bIns="60925" anchor="t" anchorCtr="0">
            <a:noAutofit/>
          </a:bodyPr>
          <a:lstStyle>
            <a:lvl1pPr marL="457200" lvl="0" indent="-381000" algn="l">
              <a:spcBef>
                <a:spcPts val="500"/>
              </a:spcBef>
              <a:spcAft>
                <a:spcPts val="0"/>
              </a:spcAft>
              <a:buClr>
                <a:schemeClr val="dk1"/>
              </a:buClr>
              <a:buSzPts val="2400"/>
              <a:buChar char="•"/>
              <a:defRPr/>
            </a:lvl1pPr>
            <a:lvl2pPr marL="914400" lvl="1" indent="-381000" algn="l">
              <a:spcBef>
                <a:spcPts val="500"/>
              </a:spcBef>
              <a:spcAft>
                <a:spcPts val="0"/>
              </a:spcAft>
              <a:buClr>
                <a:schemeClr val="dk1"/>
              </a:buClr>
              <a:buSzPts val="2400"/>
              <a:buChar char="–"/>
              <a:defRPr/>
            </a:lvl2pPr>
            <a:lvl3pPr marL="1371600" lvl="2" indent="-381000" algn="l">
              <a:spcBef>
                <a:spcPts val="500"/>
              </a:spcBef>
              <a:spcAft>
                <a:spcPts val="0"/>
              </a:spcAft>
              <a:buClr>
                <a:schemeClr val="dk1"/>
              </a:buClr>
              <a:buSzPts val="2400"/>
              <a:buChar char="•"/>
              <a:defRPr/>
            </a:lvl3pPr>
            <a:lvl4pPr marL="1828800" lvl="3" indent="-381000" algn="l">
              <a:spcBef>
                <a:spcPts val="500"/>
              </a:spcBef>
              <a:spcAft>
                <a:spcPts val="0"/>
              </a:spcAft>
              <a:buClr>
                <a:schemeClr val="dk1"/>
              </a:buClr>
              <a:buSzPts val="2400"/>
              <a:buChar char="–"/>
              <a:defRPr/>
            </a:lvl4pPr>
            <a:lvl5pPr marL="2286000" lvl="4" indent="-381000" algn="l">
              <a:spcBef>
                <a:spcPts val="500"/>
              </a:spcBef>
              <a:spcAft>
                <a:spcPts val="0"/>
              </a:spcAft>
              <a:buClr>
                <a:schemeClr val="dk1"/>
              </a:buClr>
              <a:buSzPts val="2400"/>
              <a:buChar char="»"/>
              <a:defRPr/>
            </a:lvl5pPr>
            <a:lvl6pPr marL="2743200" lvl="5" indent="-381000" algn="l">
              <a:spcBef>
                <a:spcPts val="500"/>
              </a:spcBef>
              <a:spcAft>
                <a:spcPts val="0"/>
              </a:spcAft>
              <a:buClr>
                <a:schemeClr val="dk1"/>
              </a:buClr>
              <a:buSzPts val="2400"/>
              <a:buChar char="•"/>
              <a:defRPr/>
            </a:lvl6pPr>
            <a:lvl7pPr marL="3200400" lvl="6" indent="-381000" algn="l">
              <a:spcBef>
                <a:spcPts val="500"/>
              </a:spcBef>
              <a:spcAft>
                <a:spcPts val="0"/>
              </a:spcAft>
              <a:buClr>
                <a:schemeClr val="dk1"/>
              </a:buClr>
              <a:buSzPts val="2400"/>
              <a:buChar char="•"/>
              <a:defRPr/>
            </a:lvl7pPr>
            <a:lvl8pPr marL="3657600" lvl="7" indent="-381000" algn="l">
              <a:spcBef>
                <a:spcPts val="500"/>
              </a:spcBef>
              <a:spcAft>
                <a:spcPts val="0"/>
              </a:spcAft>
              <a:buClr>
                <a:schemeClr val="dk1"/>
              </a:buClr>
              <a:buSzPts val="2400"/>
              <a:buChar char="•"/>
              <a:defRPr/>
            </a:lvl8pPr>
            <a:lvl9pPr marL="4114800" lvl="8" indent="-381000" algn="l">
              <a:spcBef>
                <a:spcPts val="500"/>
              </a:spcBef>
              <a:spcAft>
                <a:spcPts val="0"/>
              </a:spcAft>
              <a:buClr>
                <a:schemeClr val="dk1"/>
              </a:buClr>
              <a:buSzPts val="2400"/>
              <a:buChar char="•"/>
              <a:defRPr/>
            </a:lvl9pPr>
          </a:lstStyle>
          <a:p>
            <a:endParaRPr/>
          </a:p>
        </p:txBody>
      </p:sp>
      <p:sp>
        <p:nvSpPr>
          <p:cNvPr id="78" name="Google Shape;78;g17de081a896_0_18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79" name="Google Shape;79;g17de081a896_0_18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80" name="Google Shape;80;g17de081a896_0_18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81"/>
        <p:cNvGrpSpPr/>
        <p:nvPr/>
      </p:nvGrpSpPr>
      <p:grpSpPr>
        <a:xfrm>
          <a:off x="0" y="0"/>
          <a:ext cx="0" cy="0"/>
          <a:chOff x="0" y="0"/>
          <a:chExt cx="0" cy="0"/>
        </a:xfrm>
      </p:grpSpPr>
      <p:sp>
        <p:nvSpPr>
          <p:cNvPr id="82" name="Google Shape;82;g17de081a896_0_18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3" name="Google Shape;83;g17de081a896_0_18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4" name="Google Shape;84;g17de081a896_0_1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a:p>
        </p:txBody>
      </p:sp>
      <p:sp>
        <p:nvSpPr>
          <p:cNvPr id="85" name="Google Shape;85;g17de081a896_0_1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a:p>
        </p:txBody>
      </p:sp>
      <p:sp>
        <p:nvSpPr>
          <p:cNvPr id="86" name="Google Shape;86;g17de081a896_0_188"/>
          <p:cNvSpPr txBox="1">
            <a:spLocks noGrp="1"/>
          </p:cNvSpPr>
          <p:nvPr>
            <p:ph type="sldNum" idx="12"/>
          </p:nvPr>
        </p:nvSpPr>
        <p:spPr>
          <a:xfrm>
            <a:off x="8610600" y="6356350"/>
            <a:ext cx="2743200" cy="8310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87"/>
        <p:cNvGrpSpPr/>
        <p:nvPr/>
      </p:nvGrpSpPr>
      <p:grpSpPr>
        <a:xfrm>
          <a:off x="0" y="0"/>
          <a:ext cx="0" cy="0"/>
          <a:chOff x="0" y="0"/>
          <a:chExt cx="0" cy="0"/>
        </a:xfrm>
      </p:grpSpPr>
      <p:sp>
        <p:nvSpPr>
          <p:cNvPr id="88" name="Google Shape;88;g17de081a896_0_19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9" name="Google Shape;89;g17de081a896_0_19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97"/>
        <p:cNvGrpSpPr/>
        <p:nvPr/>
      </p:nvGrpSpPr>
      <p:grpSpPr>
        <a:xfrm>
          <a:off x="0" y="0"/>
          <a:ext cx="0" cy="0"/>
          <a:chOff x="0" y="0"/>
          <a:chExt cx="0" cy="0"/>
        </a:xfrm>
      </p:grpSpPr>
      <p:sp>
        <p:nvSpPr>
          <p:cNvPr id="98" name="Google Shape;98;g1874f30762c_0_10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9" name="Google Shape;99;g1874f30762c_0_10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0" name="Google Shape;100;g1874f30762c_0_1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01" name="Google Shape;101;g1874f30762c_0_1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02" name="Google Shape;102;g1874f30762c_0_102"/>
          <p:cNvSpPr txBox="1">
            <a:spLocks noGrp="1"/>
          </p:cNvSpPr>
          <p:nvPr>
            <p:ph type="sldNum" idx="12"/>
          </p:nvPr>
        </p:nvSpPr>
        <p:spPr>
          <a:xfrm>
            <a:off x="8610600" y="6356350"/>
            <a:ext cx="2743200" cy="831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03"/>
        <p:cNvGrpSpPr/>
        <p:nvPr/>
      </p:nvGrpSpPr>
      <p:grpSpPr>
        <a:xfrm>
          <a:off x="0" y="0"/>
          <a:ext cx="0" cy="0"/>
          <a:chOff x="0" y="0"/>
          <a:chExt cx="0" cy="0"/>
        </a:xfrm>
      </p:grpSpPr>
      <p:sp>
        <p:nvSpPr>
          <p:cNvPr id="104" name="Google Shape;104;g1874f30762c_0_10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05" name="Google Shape;105;g1874f30762c_0_10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g1874f30762c_0_111"/>
          <p:cNvSpPr txBox="1">
            <a:spLocks noGrp="1"/>
          </p:cNvSpPr>
          <p:nvPr>
            <p:ph type="ctrTitle"/>
          </p:nvPr>
        </p:nvSpPr>
        <p:spPr>
          <a:xfrm>
            <a:off x="914400" y="2130425"/>
            <a:ext cx="10363200" cy="14700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08" name="Google Shape;108;g1874f30762c_0_111"/>
          <p:cNvSpPr txBox="1">
            <a:spLocks noGrp="1"/>
          </p:cNvSpPr>
          <p:nvPr>
            <p:ph type="subTitle" idx="1"/>
          </p:nvPr>
        </p:nvSpPr>
        <p:spPr>
          <a:xfrm>
            <a:off x="1828800" y="3886200"/>
            <a:ext cx="8534400" cy="1752600"/>
          </a:xfrm>
          <a:prstGeom prst="rect">
            <a:avLst/>
          </a:prstGeom>
          <a:noFill/>
          <a:ln>
            <a:noFill/>
          </a:ln>
        </p:spPr>
        <p:txBody>
          <a:bodyPr spcFirstLastPara="1" wrap="square" lIns="121900" tIns="60925" rIns="121900" bIns="60925" anchor="t" anchorCtr="0">
            <a:noAutofit/>
          </a:bodyPr>
          <a:lstStyle>
            <a:lvl1pPr lvl="0" algn="ctr" rtl="0">
              <a:lnSpc>
                <a:spcPct val="100000"/>
              </a:lnSpc>
              <a:spcBef>
                <a:spcPts val="900"/>
              </a:spcBef>
              <a:spcAft>
                <a:spcPts val="0"/>
              </a:spcAft>
              <a:buClr>
                <a:srgbClr val="888888"/>
              </a:buClr>
              <a:buSzPts val="4300"/>
              <a:buNone/>
              <a:defRPr>
                <a:solidFill>
                  <a:srgbClr val="888888"/>
                </a:solidFill>
              </a:defRPr>
            </a:lvl1pPr>
            <a:lvl2pPr lvl="1" algn="ctr" rtl="0">
              <a:lnSpc>
                <a:spcPct val="100000"/>
              </a:lnSpc>
              <a:spcBef>
                <a:spcPts val="700"/>
              </a:spcBef>
              <a:spcAft>
                <a:spcPts val="0"/>
              </a:spcAft>
              <a:buClr>
                <a:srgbClr val="888888"/>
              </a:buClr>
              <a:buSzPts val="3700"/>
              <a:buNone/>
              <a:defRPr>
                <a:solidFill>
                  <a:srgbClr val="888888"/>
                </a:solidFill>
              </a:defRPr>
            </a:lvl2pPr>
            <a:lvl3pPr lvl="2" algn="ctr" rtl="0">
              <a:lnSpc>
                <a:spcPct val="100000"/>
              </a:lnSpc>
              <a:spcBef>
                <a:spcPts val="600"/>
              </a:spcBef>
              <a:spcAft>
                <a:spcPts val="0"/>
              </a:spcAft>
              <a:buClr>
                <a:srgbClr val="888888"/>
              </a:buClr>
              <a:buSzPts val="3200"/>
              <a:buNone/>
              <a:defRPr>
                <a:solidFill>
                  <a:srgbClr val="888888"/>
                </a:solidFill>
              </a:defRPr>
            </a:lvl3pPr>
            <a:lvl4pPr lvl="3" algn="ctr" rtl="0">
              <a:lnSpc>
                <a:spcPct val="100000"/>
              </a:lnSpc>
              <a:spcBef>
                <a:spcPts val="500"/>
              </a:spcBef>
              <a:spcAft>
                <a:spcPts val="0"/>
              </a:spcAft>
              <a:buClr>
                <a:srgbClr val="888888"/>
              </a:buClr>
              <a:buSzPts val="2700"/>
              <a:buNone/>
              <a:defRPr>
                <a:solidFill>
                  <a:srgbClr val="888888"/>
                </a:solidFill>
              </a:defRPr>
            </a:lvl4pPr>
            <a:lvl5pPr lvl="4" algn="ctr" rtl="0">
              <a:lnSpc>
                <a:spcPct val="100000"/>
              </a:lnSpc>
              <a:spcBef>
                <a:spcPts val="500"/>
              </a:spcBef>
              <a:spcAft>
                <a:spcPts val="0"/>
              </a:spcAft>
              <a:buClr>
                <a:srgbClr val="888888"/>
              </a:buClr>
              <a:buSzPts val="2700"/>
              <a:buNone/>
              <a:defRPr>
                <a:solidFill>
                  <a:srgbClr val="888888"/>
                </a:solidFill>
              </a:defRPr>
            </a:lvl5pPr>
            <a:lvl6pPr lvl="5" algn="ctr" rtl="0">
              <a:lnSpc>
                <a:spcPct val="100000"/>
              </a:lnSpc>
              <a:spcBef>
                <a:spcPts val="500"/>
              </a:spcBef>
              <a:spcAft>
                <a:spcPts val="0"/>
              </a:spcAft>
              <a:buClr>
                <a:srgbClr val="888888"/>
              </a:buClr>
              <a:buSzPts val="2700"/>
              <a:buNone/>
              <a:defRPr>
                <a:solidFill>
                  <a:srgbClr val="888888"/>
                </a:solidFill>
              </a:defRPr>
            </a:lvl6pPr>
            <a:lvl7pPr lvl="6" algn="ctr" rtl="0">
              <a:lnSpc>
                <a:spcPct val="100000"/>
              </a:lnSpc>
              <a:spcBef>
                <a:spcPts val="500"/>
              </a:spcBef>
              <a:spcAft>
                <a:spcPts val="0"/>
              </a:spcAft>
              <a:buClr>
                <a:srgbClr val="888888"/>
              </a:buClr>
              <a:buSzPts val="2700"/>
              <a:buNone/>
              <a:defRPr>
                <a:solidFill>
                  <a:srgbClr val="888888"/>
                </a:solidFill>
              </a:defRPr>
            </a:lvl7pPr>
            <a:lvl8pPr lvl="7" algn="ctr" rtl="0">
              <a:lnSpc>
                <a:spcPct val="100000"/>
              </a:lnSpc>
              <a:spcBef>
                <a:spcPts val="500"/>
              </a:spcBef>
              <a:spcAft>
                <a:spcPts val="0"/>
              </a:spcAft>
              <a:buClr>
                <a:srgbClr val="888888"/>
              </a:buClr>
              <a:buSzPts val="2700"/>
              <a:buNone/>
              <a:defRPr>
                <a:solidFill>
                  <a:srgbClr val="888888"/>
                </a:solidFill>
              </a:defRPr>
            </a:lvl8pPr>
            <a:lvl9pPr lvl="8" algn="ctr" rtl="0">
              <a:lnSpc>
                <a:spcPct val="100000"/>
              </a:lnSpc>
              <a:spcBef>
                <a:spcPts val="500"/>
              </a:spcBef>
              <a:spcAft>
                <a:spcPts val="0"/>
              </a:spcAft>
              <a:buClr>
                <a:srgbClr val="888888"/>
              </a:buClr>
              <a:buSzPts val="2700"/>
              <a:buNone/>
              <a:defRPr>
                <a:solidFill>
                  <a:srgbClr val="888888"/>
                </a:solidFill>
              </a:defRPr>
            </a:lvl9pPr>
          </a:lstStyle>
          <a:p>
            <a:endParaRPr/>
          </a:p>
        </p:txBody>
      </p:sp>
      <p:sp>
        <p:nvSpPr>
          <p:cNvPr id="109" name="Google Shape;109;g1874f30762c_0_11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10" name="Google Shape;110;g1874f30762c_0_11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11" name="Google Shape;111;g1874f30762c_0_11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g1874f30762c_0_117"/>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14" name="Google Shape;114;g1874f30762c_0_117"/>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Autofit/>
          </a:bodyPr>
          <a:lstStyle>
            <a:lvl1pPr marL="457200" lvl="0" indent="-381000" algn="l" rtl="0">
              <a:lnSpc>
                <a:spcPct val="100000"/>
              </a:lnSpc>
              <a:spcBef>
                <a:spcPts val="500"/>
              </a:spcBef>
              <a:spcAft>
                <a:spcPts val="0"/>
              </a:spcAft>
              <a:buClr>
                <a:schemeClr val="dk1"/>
              </a:buClr>
              <a:buSzPts val="2400"/>
              <a:buChar char="•"/>
              <a:defRPr/>
            </a:lvl1pPr>
            <a:lvl2pPr marL="914400" lvl="1" indent="-381000" algn="l" rtl="0">
              <a:lnSpc>
                <a:spcPct val="100000"/>
              </a:lnSpc>
              <a:spcBef>
                <a:spcPts val="500"/>
              </a:spcBef>
              <a:spcAft>
                <a:spcPts val="0"/>
              </a:spcAft>
              <a:buClr>
                <a:schemeClr val="dk1"/>
              </a:buClr>
              <a:buSzPts val="2400"/>
              <a:buChar char="–"/>
              <a:defRPr/>
            </a:lvl2pPr>
            <a:lvl3pPr marL="1371600" lvl="2" indent="-381000" algn="l" rtl="0">
              <a:lnSpc>
                <a:spcPct val="100000"/>
              </a:lnSpc>
              <a:spcBef>
                <a:spcPts val="500"/>
              </a:spcBef>
              <a:spcAft>
                <a:spcPts val="0"/>
              </a:spcAft>
              <a:buClr>
                <a:schemeClr val="dk1"/>
              </a:buClr>
              <a:buSzPts val="2400"/>
              <a:buChar char="•"/>
              <a:defRPr/>
            </a:lvl3pPr>
            <a:lvl4pPr marL="1828800" lvl="3" indent="-381000" algn="l" rtl="0">
              <a:lnSpc>
                <a:spcPct val="100000"/>
              </a:lnSpc>
              <a:spcBef>
                <a:spcPts val="500"/>
              </a:spcBef>
              <a:spcAft>
                <a:spcPts val="0"/>
              </a:spcAft>
              <a:buClr>
                <a:schemeClr val="dk1"/>
              </a:buClr>
              <a:buSzPts val="2400"/>
              <a:buChar char="–"/>
              <a:defRPr/>
            </a:lvl4pPr>
            <a:lvl5pPr marL="2286000" lvl="4" indent="-381000" algn="l" rtl="0">
              <a:lnSpc>
                <a:spcPct val="100000"/>
              </a:lnSpc>
              <a:spcBef>
                <a:spcPts val="500"/>
              </a:spcBef>
              <a:spcAft>
                <a:spcPts val="0"/>
              </a:spcAft>
              <a:buClr>
                <a:schemeClr val="dk1"/>
              </a:buClr>
              <a:buSzPts val="24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115" name="Google Shape;115;g1874f30762c_0_117"/>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16" name="Google Shape;116;g1874f30762c_0_117"/>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17" name="Google Shape;117;g1874f30762c_0_117"/>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g1874f30762c_0_123"/>
          <p:cNvSpPr txBox="1">
            <a:spLocks noGrp="1"/>
          </p:cNvSpPr>
          <p:nvPr>
            <p:ph type="title"/>
          </p:nvPr>
        </p:nvSpPr>
        <p:spPr>
          <a:xfrm>
            <a:off x="963084" y="4406902"/>
            <a:ext cx="10363200" cy="1362000"/>
          </a:xfrm>
          <a:prstGeom prst="rect">
            <a:avLst/>
          </a:prstGeom>
          <a:noFill/>
          <a:ln>
            <a:noFill/>
          </a:ln>
        </p:spPr>
        <p:txBody>
          <a:bodyPr spcFirstLastPara="1" wrap="square" lIns="121900" tIns="60925" rIns="121900" bIns="60925" anchor="t" anchorCtr="0">
            <a:noAutofit/>
          </a:bodyPr>
          <a:lstStyle>
            <a:lvl1pPr lvl="0" algn="l" rtl="0">
              <a:lnSpc>
                <a:spcPct val="100000"/>
              </a:lnSpc>
              <a:spcBef>
                <a:spcPts val="0"/>
              </a:spcBef>
              <a:spcAft>
                <a:spcPts val="0"/>
              </a:spcAft>
              <a:buClr>
                <a:schemeClr val="dk1"/>
              </a:buClr>
              <a:buSzPts val="5300"/>
              <a:buFont typeface="Calibri"/>
              <a:buNone/>
              <a:defRPr sz="5300" b="1" cap="none"/>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20" name="Google Shape;120;g1874f30762c_0_123"/>
          <p:cNvSpPr txBox="1">
            <a:spLocks noGrp="1"/>
          </p:cNvSpPr>
          <p:nvPr>
            <p:ph type="body" idx="1"/>
          </p:nvPr>
        </p:nvSpPr>
        <p:spPr>
          <a:xfrm>
            <a:off x="963084" y="2906713"/>
            <a:ext cx="10363200" cy="1500300"/>
          </a:xfrm>
          <a:prstGeom prst="rect">
            <a:avLst/>
          </a:prstGeom>
          <a:noFill/>
          <a:ln>
            <a:noFill/>
          </a:ln>
        </p:spPr>
        <p:txBody>
          <a:bodyPr spcFirstLastPara="1" wrap="square" lIns="121900" tIns="60925" rIns="121900" bIns="60925" anchor="b" anchorCtr="0">
            <a:noAutofit/>
          </a:bodyPr>
          <a:lstStyle>
            <a:lvl1pPr marL="457200" lvl="0" indent="-228600" algn="l" rtl="0">
              <a:lnSpc>
                <a:spcPct val="100000"/>
              </a:lnSpc>
              <a:spcBef>
                <a:spcPts val="500"/>
              </a:spcBef>
              <a:spcAft>
                <a:spcPts val="0"/>
              </a:spcAft>
              <a:buClr>
                <a:srgbClr val="888888"/>
              </a:buClr>
              <a:buSzPts val="2700"/>
              <a:buNone/>
              <a:defRPr sz="2700">
                <a:solidFill>
                  <a:srgbClr val="888888"/>
                </a:solidFill>
              </a:defRPr>
            </a:lvl1pPr>
            <a:lvl2pPr marL="914400" lvl="1" indent="-228600" algn="l" rtl="0">
              <a:lnSpc>
                <a:spcPct val="100000"/>
              </a:lnSpc>
              <a:spcBef>
                <a:spcPts val="500"/>
              </a:spcBef>
              <a:spcAft>
                <a:spcPts val="0"/>
              </a:spcAft>
              <a:buClr>
                <a:srgbClr val="888888"/>
              </a:buClr>
              <a:buSzPts val="2400"/>
              <a:buNone/>
              <a:defRPr sz="2400">
                <a:solidFill>
                  <a:srgbClr val="888888"/>
                </a:solidFill>
              </a:defRPr>
            </a:lvl2pPr>
            <a:lvl3pPr marL="1371600" lvl="2" indent="-228600" algn="l" rtl="0">
              <a:lnSpc>
                <a:spcPct val="100000"/>
              </a:lnSpc>
              <a:spcBef>
                <a:spcPts val="400"/>
              </a:spcBef>
              <a:spcAft>
                <a:spcPts val="0"/>
              </a:spcAft>
              <a:buClr>
                <a:srgbClr val="888888"/>
              </a:buClr>
              <a:buSzPts val="2100"/>
              <a:buNone/>
              <a:defRPr sz="2100">
                <a:solidFill>
                  <a:srgbClr val="888888"/>
                </a:solidFill>
              </a:defRPr>
            </a:lvl3pPr>
            <a:lvl4pPr marL="1828800" lvl="3" indent="-228600" algn="l" rtl="0">
              <a:lnSpc>
                <a:spcPct val="100000"/>
              </a:lnSpc>
              <a:spcBef>
                <a:spcPts val="400"/>
              </a:spcBef>
              <a:spcAft>
                <a:spcPts val="0"/>
              </a:spcAft>
              <a:buClr>
                <a:srgbClr val="888888"/>
              </a:buClr>
              <a:buSzPts val="1900"/>
              <a:buNone/>
              <a:defRPr sz="1900">
                <a:solidFill>
                  <a:srgbClr val="888888"/>
                </a:solidFill>
              </a:defRPr>
            </a:lvl4pPr>
            <a:lvl5pPr marL="2286000" lvl="4" indent="-228600" algn="l" rtl="0">
              <a:lnSpc>
                <a:spcPct val="100000"/>
              </a:lnSpc>
              <a:spcBef>
                <a:spcPts val="400"/>
              </a:spcBef>
              <a:spcAft>
                <a:spcPts val="0"/>
              </a:spcAft>
              <a:buClr>
                <a:srgbClr val="888888"/>
              </a:buClr>
              <a:buSzPts val="1900"/>
              <a:buNone/>
              <a:defRPr sz="1900">
                <a:solidFill>
                  <a:srgbClr val="888888"/>
                </a:solidFill>
              </a:defRPr>
            </a:lvl5pPr>
            <a:lvl6pPr marL="2743200" lvl="5" indent="-228600" algn="l" rtl="0">
              <a:lnSpc>
                <a:spcPct val="100000"/>
              </a:lnSpc>
              <a:spcBef>
                <a:spcPts val="400"/>
              </a:spcBef>
              <a:spcAft>
                <a:spcPts val="0"/>
              </a:spcAft>
              <a:buClr>
                <a:srgbClr val="888888"/>
              </a:buClr>
              <a:buSzPts val="1900"/>
              <a:buNone/>
              <a:defRPr sz="1900">
                <a:solidFill>
                  <a:srgbClr val="888888"/>
                </a:solidFill>
              </a:defRPr>
            </a:lvl6pPr>
            <a:lvl7pPr marL="3200400" lvl="6" indent="-228600" algn="l" rtl="0">
              <a:lnSpc>
                <a:spcPct val="100000"/>
              </a:lnSpc>
              <a:spcBef>
                <a:spcPts val="400"/>
              </a:spcBef>
              <a:spcAft>
                <a:spcPts val="0"/>
              </a:spcAft>
              <a:buClr>
                <a:srgbClr val="888888"/>
              </a:buClr>
              <a:buSzPts val="1900"/>
              <a:buNone/>
              <a:defRPr sz="1900">
                <a:solidFill>
                  <a:srgbClr val="888888"/>
                </a:solidFill>
              </a:defRPr>
            </a:lvl7pPr>
            <a:lvl8pPr marL="3657600" lvl="7" indent="-228600" algn="l" rtl="0">
              <a:lnSpc>
                <a:spcPct val="100000"/>
              </a:lnSpc>
              <a:spcBef>
                <a:spcPts val="400"/>
              </a:spcBef>
              <a:spcAft>
                <a:spcPts val="0"/>
              </a:spcAft>
              <a:buClr>
                <a:srgbClr val="888888"/>
              </a:buClr>
              <a:buSzPts val="1900"/>
              <a:buNone/>
              <a:defRPr sz="1900">
                <a:solidFill>
                  <a:srgbClr val="888888"/>
                </a:solidFill>
              </a:defRPr>
            </a:lvl8pPr>
            <a:lvl9pPr marL="4114800" lvl="8" indent="-228600" algn="l" rtl="0">
              <a:lnSpc>
                <a:spcPct val="100000"/>
              </a:lnSpc>
              <a:spcBef>
                <a:spcPts val="400"/>
              </a:spcBef>
              <a:spcAft>
                <a:spcPts val="0"/>
              </a:spcAft>
              <a:buClr>
                <a:srgbClr val="888888"/>
              </a:buClr>
              <a:buSzPts val="1900"/>
              <a:buNone/>
              <a:defRPr sz="1900">
                <a:solidFill>
                  <a:srgbClr val="888888"/>
                </a:solidFill>
              </a:defRPr>
            </a:lvl9pPr>
          </a:lstStyle>
          <a:p>
            <a:endParaRPr/>
          </a:p>
        </p:txBody>
      </p:sp>
      <p:sp>
        <p:nvSpPr>
          <p:cNvPr id="121" name="Google Shape;121;g1874f30762c_0_123"/>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22" name="Google Shape;122;g1874f30762c_0_123"/>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23" name="Google Shape;123;g1874f30762c_0_123"/>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Google Shape;125;g1874f30762c_0_129"/>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26" name="Google Shape;126;g1874f30762c_0_129"/>
          <p:cNvSpPr txBox="1">
            <a:spLocks noGrp="1"/>
          </p:cNvSpPr>
          <p:nvPr>
            <p:ph type="body" idx="1"/>
          </p:nvPr>
        </p:nvSpPr>
        <p:spPr>
          <a:xfrm>
            <a:off x="609600" y="1200151"/>
            <a:ext cx="5384700" cy="3394200"/>
          </a:xfrm>
          <a:prstGeom prst="rect">
            <a:avLst/>
          </a:prstGeom>
          <a:noFill/>
          <a:ln>
            <a:noFill/>
          </a:ln>
        </p:spPr>
        <p:txBody>
          <a:bodyPr spcFirstLastPara="1" wrap="square" lIns="121900" tIns="60925" rIns="121900" bIns="60925" anchor="t" anchorCtr="0">
            <a:noAutofit/>
          </a:bodyPr>
          <a:lstStyle>
            <a:lvl1pPr marL="457200" lvl="0" indent="-463550" algn="l" rtl="0">
              <a:lnSpc>
                <a:spcPct val="100000"/>
              </a:lnSpc>
              <a:spcBef>
                <a:spcPts val="700"/>
              </a:spcBef>
              <a:spcAft>
                <a:spcPts val="0"/>
              </a:spcAft>
              <a:buClr>
                <a:schemeClr val="dk1"/>
              </a:buClr>
              <a:buSzPts val="3700"/>
              <a:buChar char="•"/>
              <a:defRPr sz="3700"/>
            </a:lvl1pPr>
            <a:lvl2pPr marL="914400" lvl="1" indent="-431800" algn="l" rtl="0">
              <a:lnSpc>
                <a:spcPct val="100000"/>
              </a:lnSpc>
              <a:spcBef>
                <a:spcPts val="600"/>
              </a:spcBef>
              <a:spcAft>
                <a:spcPts val="0"/>
              </a:spcAft>
              <a:buClr>
                <a:schemeClr val="dk1"/>
              </a:buClr>
              <a:buSzPts val="3200"/>
              <a:buChar char="–"/>
              <a:defRPr sz="3200"/>
            </a:lvl2pPr>
            <a:lvl3pPr marL="1371600" lvl="2" indent="-400050" algn="l" rtl="0">
              <a:lnSpc>
                <a:spcPct val="100000"/>
              </a:lnSpc>
              <a:spcBef>
                <a:spcPts val="500"/>
              </a:spcBef>
              <a:spcAft>
                <a:spcPts val="0"/>
              </a:spcAft>
              <a:buClr>
                <a:schemeClr val="dk1"/>
              </a:buClr>
              <a:buSzPts val="2700"/>
              <a:buChar char="•"/>
              <a:defRPr sz="2700"/>
            </a:lvl3pPr>
            <a:lvl4pPr marL="1828800" lvl="3" indent="-381000" algn="l" rtl="0">
              <a:lnSpc>
                <a:spcPct val="100000"/>
              </a:lnSpc>
              <a:spcBef>
                <a:spcPts val="500"/>
              </a:spcBef>
              <a:spcAft>
                <a:spcPts val="0"/>
              </a:spcAft>
              <a:buClr>
                <a:schemeClr val="dk1"/>
              </a:buClr>
              <a:buSzPts val="2400"/>
              <a:buChar char="–"/>
              <a:defRPr sz="2400"/>
            </a:lvl4pPr>
            <a:lvl5pPr marL="2286000" lvl="4" indent="-381000" algn="l" rtl="0">
              <a:lnSpc>
                <a:spcPct val="100000"/>
              </a:lnSpc>
              <a:spcBef>
                <a:spcPts val="500"/>
              </a:spcBef>
              <a:spcAft>
                <a:spcPts val="0"/>
              </a:spcAft>
              <a:buClr>
                <a:schemeClr val="dk1"/>
              </a:buClr>
              <a:buSzPts val="2400"/>
              <a:buChar char="»"/>
              <a:defRPr sz="2400"/>
            </a:lvl5pPr>
            <a:lvl6pPr marL="2743200" lvl="5" indent="-381000" algn="l" rtl="0">
              <a:lnSpc>
                <a:spcPct val="100000"/>
              </a:lnSpc>
              <a:spcBef>
                <a:spcPts val="500"/>
              </a:spcBef>
              <a:spcAft>
                <a:spcPts val="0"/>
              </a:spcAft>
              <a:buClr>
                <a:schemeClr val="dk1"/>
              </a:buClr>
              <a:buSzPts val="2400"/>
              <a:buChar char="•"/>
              <a:defRPr sz="2400"/>
            </a:lvl6pPr>
            <a:lvl7pPr marL="3200400" lvl="6" indent="-381000" algn="l" rtl="0">
              <a:lnSpc>
                <a:spcPct val="100000"/>
              </a:lnSpc>
              <a:spcBef>
                <a:spcPts val="500"/>
              </a:spcBef>
              <a:spcAft>
                <a:spcPts val="0"/>
              </a:spcAft>
              <a:buClr>
                <a:schemeClr val="dk1"/>
              </a:buClr>
              <a:buSzPts val="2400"/>
              <a:buChar char="•"/>
              <a:defRPr sz="2400"/>
            </a:lvl7pPr>
            <a:lvl8pPr marL="3657600" lvl="7" indent="-381000" algn="l" rtl="0">
              <a:lnSpc>
                <a:spcPct val="100000"/>
              </a:lnSpc>
              <a:spcBef>
                <a:spcPts val="500"/>
              </a:spcBef>
              <a:spcAft>
                <a:spcPts val="0"/>
              </a:spcAft>
              <a:buClr>
                <a:schemeClr val="dk1"/>
              </a:buClr>
              <a:buSzPts val="2400"/>
              <a:buChar char="•"/>
              <a:defRPr sz="2400"/>
            </a:lvl8pPr>
            <a:lvl9pPr marL="4114800" lvl="8" indent="-381000" algn="l" rtl="0">
              <a:lnSpc>
                <a:spcPct val="100000"/>
              </a:lnSpc>
              <a:spcBef>
                <a:spcPts val="500"/>
              </a:spcBef>
              <a:spcAft>
                <a:spcPts val="0"/>
              </a:spcAft>
              <a:buClr>
                <a:schemeClr val="dk1"/>
              </a:buClr>
              <a:buSzPts val="2400"/>
              <a:buChar char="•"/>
              <a:defRPr sz="2400"/>
            </a:lvl9pPr>
          </a:lstStyle>
          <a:p>
            <a:endParaRPr/>
          </a:p>
        </p:txBody>
      </p:sp>
      <p:sp>
        <p:nvSpPr>
          <p:cNvPr id="127" name="Google Shape;127;g1874f30762c_0_129"/>
          <p:cNvSpPr txBox="1">
            <a:spLocks noGrp="1"/>
          </p:cNvSpPr>
          <p:nvPr>
            <p:ph type="body" idx="2"/>
          </p:nvPr>
        </p:nvSpPr>
        <p:spPr>
          <a:xfrm>
            <a:off x="6197600" y="1200151"/>
            <a:ext cx="5384700" cy="3394200"/>
          </a:xfrm>
          <a:prstGeom prst="rect">
            <a:avLst/>
          </a:prstGeom>
          <a:noFill/>
          <a:ln>
            <a:noFill/>
          </a:ln>
        </p:spPr>
        <p:txBody>
          <a:bodyPr spcFirstLastPara="1" wrap="square" lIns="121900" tIns="60925" rIns="121900" bIns="60925" anchor="t" anchorCtr="0">
            <a:noAutofit/>
          </a:bodyPr>
          <a:lstStyle>
            <a:lvl1pPr marL="457200" lvl="0" indent="-463550" algn="l" rtl="0">
              <a:lnSpc>
                <a:spcPct val="100000"/>
              </a:lnSpc>
              <a:spcBef>
                <a:spcPts val="700"/>
              </a:spcBef>
              <a:spcAft>
                <a:spcPts val="0"/>
              </a:spcAft>
              <a:buClr>
                <a:schemeClr val="dk1"/>
              </a:buClr>
              <a:buSzPts val="3700"/>
              <a:buChar char="•"/>
              <a:defRPr sz="3700"/>
            </a:lvl1pPr>
            <a:lvl2pPr marL="914400" lvl="1" indent="-431800" algn="l" rtl="0">
              <a:lnSpc>
                <a:spcPct val="100000"/>
              </a:lnSpc>
              <a:spcBef>
                <a:spcPts val="600"/>
              </a:spcBef>
              <a:spcAft>
                <a:spcPts val="0"/>
              </a:spcAft>
              <a:buClr>
                <a:schemeClr val="dk1"/>
              </a:buClr>
              <a:buSzPts val="3200"/>
              <a:buChar char="–"/>
              <a:defRPr sz="3200"/>
            </a:lvl2pPr>
            <a:lvl3pPr marL="1371600" lvl="2" indent="-400050" algn="l" rtl="0">
              <a:lnSpc>
                <a:spcPct val="100000"/>
              </a:lnSpc>
              <a:spcBef>
                <a:spcPts val="500"/>
              </a:spcBef>
              <a:spcAft>
                <a:spcPts val="0"/>
              </a:spcAft>
              <a:buClr>
                <a:schemeClr val="dk1"/>
              </a:buClr>
              <a:buSzPts val="2700"/>
              <a:buChar char="•"/>
              <a:defRPr sz="2700"/>
            </a:lvl3pPr>
            <a:lvl4pPr marL="1828800" lvl="3" indent="-381000" algn="l" rtl="0">
              <a:lnSpc>
                <a:spcPct val="100000"/>
              </a:lnSpc>
              <a:spcBef>
                <a:spcPts val="500"/>
              </a:spcBef>
              <a:spcAft>
                <a:spcPts val="0"/>
              </a:spcAft>
              <a:buClr>
                <a:schemeClr val="dk1"/>
              </a:buClr>
              <a:buSzPts val="2400"/>
              <a:buChar char="–"/>
              <a:defRPr sz="2400"/>
            </a:lvl4pPr>
            <a:lvl5pPr marL="2286000" lvl="4" indent="-381000" algn="l" rtl="0">
              <a:lnSpc>
                <a:spcPct val="100000"/>
              </a:lnSpc>
              <a:spcBef>
                <a:spcPts val="500"/>
              </a:spcBef>
              <a:spcAft>
                <a:spcPts val="0"/>
              </a:spcAft>
              <a:buClr>
                <a:schemeClr val="dk1"/>
              </a:buClr>
              <a:buSzPts val="2400"/>
              <a:buChar char="»"/>
              <a:defRPr sz="2400"/>
            </a:lvl5pPr>
            <a:lvl6pPr marL="2743200" lvl="5" indent="-381000" algn="l" rtl="0">
              <a:lnSpc>
                <a:spcPct val="100000"/>
              </a:lnSpc>
              <a:spcBef>
                <a:spcPts val="500"/>
              </a:spcBef>
              <a:spcAft>
                <a:spcPts val="0"/>
              </a:spcAft>
              <a:buClr>
                <a:schemeClr val="dk1"/>
              </a:buClr>
              <a:buSzPts val="2400"/>
              <a:buChar char="•"/>
              <a:defRPr sz="2400"/>
            </a:lvl6pPr>
            <a:lvl7pPr marL="3200400" lvl="6" indent="-381000" algn="l" rtl="0">
              <a:lnSpc>
                <a:spcPct val="100000"/>
              </a:lnSpc>
              <a:spcBef>
                <a:spcPts val="500"/>
              </a:spcBef>
              <a:spcAft>
                <a:spcPts val="0"/>
              </a:spcAft>
              <a:buClr>
                <a:schemeClr val="dk1"/>
              </a:buClr>
              <a:buSzPts val="2400"/>
              <a:buChar char="•"/>
              <a:defRPr sz="2400"/>
            </a:lvl7pPr>
            <a:lvl8pPr marL="3657600" lvl="7" indent="-381000" algn="l" rtl="0">
              <a:lnSpc>
                <a:spcPct val="100000"/>
              </a:lnSpc>
              <a:spcBef>
                <a:spcPts val="500"/>
              </a:spcBef>
              <a:spcAft>
                <a:spcPts val="0"/>
              </a:spcAft>
              <a:buClr>
                <a:schemeClr val="dk1"/>
              </a:buClr>
              <a:buSzPts val="2400"/>
              <a:buChar char="•"/>
              <a:defRPr sz="2400"/>
            </a:lvl8pPr>
            <a:lvl9pPr marL="4114800" lvl="8" indent="-381000" algn="l" rtl="0">
              <a:lnSpc>
                <a:spcPct val="100000"/>
              </a:lnSpc>
              <a:spcBef>
                <a:spcPts val="500"/>
              </a:spcBef>
              <a:spcAft>
                <a:spcPts val="0"/>
              </a:spcAft>
              <a:buClr>
                <a:schemeClr val="dk1"/>
              </a:buClr>
              <a:buSzPts val="2400"/>
              <a:buChar char="•"/>
              <a:defRPr sz="2400"/>
            </a:lvl9pPr>
          </a:lstStyle>
          <a:p>
            <a:endParaRPr/>
          </a:p>
        </p:txBody>
      </p:sp>
      <p:sp>
        <p:nvSpPr>
          <p:cNvPr id="128" name="Google Shape;128;g1874f30762c_0_129"/>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29" name="Google Shape;129;g1874f30762c_0_129"/>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30" name="Google Shape;130;g1874f30762c_0_129"/>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17de081a896_0_125"/>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Clr>
                <a:schemeClr val="dk1"/>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0" name="Google Shape;20;g17de081a896_0_125"/>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Autofit/>
          </a:bodyPr>
          <a:lstStyle>
            <a:lvl1pPr marL="457200" lvl="0" indent="-381000" algn="l">
              <a:spcBef>
                <a:spcPts val="500"/>
              </a:spcBef>
              <a:spcAft>
                <a:spcPts val="0"/>
              </a:spcAft>
              <a:buClr>
                <a:schemeClr val="dk1"/>
              </a:buClr>
              <a:buSzPts val="2400"/>
              <a:buChar char="•"/>
              <a:defRPr/>
            </a:lvl1pPr>
            <a:lvl2pPr marL="914400" lvl="1" indent="-381000" algn="l">
              <a:spcBef>
                <a:spcPts val="500"/>
              </a:spcBef>
              <a:spcAft>
                <a:spcPts val="0"/>
              </a:spcAft>
              <a:buClr>
                <a:schemeClr val="dk1"/>
              </a:buClr>
              <a:buSzPts val="2400"/>
              <a:buChar char="–"/>
              <a:defRPr/>
            </a:lvl2pPr>
            <a:lvl3pPr marL="1371600" lvl="2" indent="-381000" algn="l">
              <a:spcBef>
                <a:spcPts val="500"/>
              </a:spcBef>
              <a:spcAft>
                <a:spcPts val="0"/>
              </a:spcAft>
              <a:buClr>
                <a:schemeClr val="dk1"/>
              </a:buClr>
              <a:buSzPts val="2400"/>
              <a:buChar char="•"/>
              <a:defRPr/>
            </a:lvl3pPr>
            <a:lvl4pPr marL="1828800" lvl="3" indent="-381000" algn="l">
              <a:spcBef>
                <a:spcPts val="500"/>
              </a:spcBef>
              <a:spcAft>
                <a:spcPts val="0"/>
              </a:spcAft>
              <a:buClr>
                <a:schemeClr val="dk1"/>
              </a:buClr>
              <a:buSzPts val="2400"/>
              <a:buChar char="–"/>
              <a:defRPr/>
            </a:lvl4pPr>
            <a:lvl5pPr marL="2286000" lvl="4" indent="-381000" algn="l">
              <a:spcBef>
                <a:spcPts val="500"/>
              </a:spcBef>
              <a:spcAft>
                <a:spcPts val="0"/>
              </a:spcAft>
              <a:buClr>
                <a:schemeClr val="dk1"/>
              </a:buClr>
              <a:buSzPts val="2400"/>
              <a:buChar char="»"/>
              <a:defRPr/>
            </a:lvl5pPr>
            <a:lvl6pPr marL="2743200" lvl="5" indent="-381000" algn="l">
              <a:spcBef>
                <a:spcPts val="500"/>
              </a:spcBef>
              <a:spcAft>
                <a:spcPts val="0"/>
              </a:spcAft>
              <a:buClr>
                <a:schemeClr val="dk1"/>
              </a:buClr>
              <a:buSzPts val="2400"/>
              <a:buChar char="•"/>
              <a:defRPr/>
            </a:lvl6pPr>
            <a:lvl7pPr marL="3200400" lvl="6" indent="-381000" algn="l">
              <a:spcBef>
                <a:spcPts val="500"/>
              </a:spcBef>
              <a:spcAft>
                <a:spcPts val="0"/>
              </a:spcAft>
              <a:buClr>
                <a:schemeClr val="dk1"/>
              </a:buClr>
              <a:buSzPts val="2400"/>
              <a:buChar char="•"/>
              <a:defRPr/>
            </a:lvl7pPr>
            <a:lvl8pPr marL="3657600" lvl="7" indent="-381000" algn="l">
              <a:spcBef>
                <a:spcPts val="500"/>
              </a:spcBef>
              <a:spcAft>
                <a:spcPts val="0"/>
              </a:spcAft>
              <a:buClr>
                <a:schemeClr val="dk1"/>
              </a:buClr>
              <a:buSzPts val="2400"/>
              <a:buChar char="•"/>
              <a:defRPr/>
            </a:lvl8pPr>
            <a:lvl9pPr marL="4114800" lvl="8" indent="-381000" algn="l">
              <a:spcBef>
                <a:spcPts val="500"/>
              </a:spcBef>
              <a:spcAft>
                <a:spcPts val="0"/>
              </a:spcAft>
              <a:buClr>
                <a:schemeClr val="dk1"/>
              </a:buClr>
              <a:buSzPts val="2400"/>
              <a:buChar char="•"/>
              <a:defRPr/>
            </a:lvl9pPr>
          </a:lstStyle>
          <a:p>
            <a:endParaRPr/>
          </a:p>
        </p:txBody>
      </p:sp>
      <p:sp>
        <p:nvSpPr>
          <p:cNvPr id="21" name="Google Shape;21;g17de081a896_0_125"/>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22" name="Google Shape;22;g17de081a896_0_125"/>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23" name="Google Shape;23;g17de081a896_0_12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1"/>
        <p:cNvGrpSpPr/>
        <p:nvPr/>
      </p:nvGrpSpPr>
      <p:grpSpPr>
        <a:xfrm>
          <a:off x="0" y="0"/>
          <a:ext cx="0" cy="0"/>
          <a:chOff x="0" y="0"/>
          <a:chExt cx="0" cy="0"/>
        </a:xfrm>
      </p:grpSpPr>
      <p:sp>
        <p:nvSpPr>
          <p:cNvPr id="132" name="Google Shape;132;g1874f30762c_0_136"/>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Clr>
                <a:schemeClr val="dk1"/>
              </a:buClr>
              <a:buSzPts val="5900"/>
              <a:buFont typeface="Calibri"/>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33" name="Google Shape;133;g1874f30762c_0_136"/>
          <p:cNvSpPr txBox="1">
            <a:spLocks noGrp="1"/>
          </p:cNvSpPr>
          <p:nvPr>
            <p:ph type="body" idx="1"/>
          </p:nvPr>
        </p:nvSpPr>
        <p:spPr>
          <a:xfrm>
            <a:off x="609600" y="1535113"/>
            <a:ext cx="5386800" cy="639900"/>
          </a:xfrm>
          <a:prstGeom prst="rect">
            <a:avLst/>
          </a:prstGeom>
          <a:noFill/>
          <a:ln>
            <a:noFill/>
          </a:ln>
        </p:spPr>
        <p:txBody>
          <a:bodyPr spcFirstLastPara="1" wrap="square" lIns="121900" tIns="60925" rIns="121900" bIns="60925" anchor="b" anchorCtr="0">
            <a:noAutofit/>
          </a:bodyPr>
          <a:lstStyle>
            <a:lvl1pPr marL="457200" lvl="0" indent="-228600" algn="l" rtl="0">
              <a:lnSpc>
                <a:spcPct val="100000"/>
              </a:lnSpc>
              <a:spcBef>
                <a:spcPts val="600"/>
              </a:spcBef>
              <a:spcAft>
                <a:spcPts val="0"/>
              </a:spcAft>
              <a:buClr>
                <a:schemeClr val="dk1"/>
              </a:buClr>
              <a:buSzPts val="3200"/>
              <a:buNone/>
              <a:defRPr sz="3200" b="1"/>
            </a:lvl1pPr>
            <a:lvl2pPr marL="914400" lvl="1" indent="-228600" algn="l" rtl="0">
              <a:lnSpc>
                <a:spcPct val="100000"/>
              </a:lnSpc>
              <a:spcBef>
                <a:spcPts val="500"/>
              </a:spcBef>
              <a:spcAft>
                <a:spcPts val="0"/>
              </a:spcAft>
              <a:buClr>
                <a:schemeClr val="dk1"/>
              </a:buClr>
              <a:buSzPts val="2700"/>
              <a:buNone/>
              <a:defRPr sz="2700" b="1"/>
            </a:lvl2pPr>
            <a:lvl3pPr marL="1371600" lvl="2" indent="-228600" algn="l" rtl="0">
              <a:lnSpc>
                <a:spcPct val="100000"/>
              </a:lnSpc>
              <a:spcBef>
                <a:spcPts val="500"/>
              </a:spcBef>
              <a:spcAft>
                <a:spcPts val="0"/>
              </a:spcAft>
              <a:buClr>
                <a:schemeClr val="dk1"/>
              </a:buClr>
              <a:buSzPts val="2400"/>
              <a:buNone/>
              <a:defRPr sz="2400" b="1"/>
            </a:lvl3pPr>
            <a:lvl4pPr marL="1828800" lvl="3" indent="-228600" algn="l" rtl="0">
              <a:lnSpc>
                <a:spcPct val="100000"/>
              </a:lnSpc>
              <a:spcBef>
                <a:spcPts val="400"/>
              </a:spcBef>
              <a:spcAft>
                <a:spcPts val="0"/>
              </a:spcAft>
              <a:buClr>
                <a:schemeClr val="dk1"/>
              </a:buClr>
              <a:buSzPts val="2100"/>
              <a:buNone/>
              <a:defRPr sz="2100" b="1"/>
            </a:lvl4pPr>
            <a:lvl5pPr marL="2286000" lvl="4" indent="-228600" algn="l" rtl="0">
              <a:lnSpc>
                <a:spcPct val="100000"/>
              </a:lnSpc>
              <a:spcBef>
                <a:spcPts val="400"/>
              </a:spcBef>
              <a:spcAft>
                <a:spcPts val="0"/>
              </a:spcAft>
              <a:buClr>
                <a:schemeClr val="dk1"/>
              </a:buClr>
              <a:buSzPts val="2100"/>
              <a:buNone/>
              <a:defRPr sz="2100" b="1"/>
            </a:lvl5pPr>
            <a:lvl6pPr marL="2743200" lvl="5" indent="-228600" algn="l" rtl="0">
              <a:lnSpc>
                <a:spcPct val="100000"/>
              </a:lnSpc>
              <a:spcBef>
                <a:spcPts val="400"/>
              </a:spcBef>
              <a:spcAft>
                <a:spcPts val="0"/>
              </a:spcAft>
              <a:buClr>
                <a:schemeClr val="dk1"/>
              </a:buClr>
              <a:buSzPts val="2100"/>
              <a:buNone/>
              <a:defRPr sz="2100" b="1"/>
            </a:lvl6pPr>
            <a:lvl7pPr marL="3200400" lvl="6" indent="-228600" algn="l" rtl="0">
              <a:lnSpc>
                <a:spcPct val="100000"/>
              </a:lnSpc>
              <a:spcBef>
                <a:spcPts val="400"/>
              </a:spcBef>
              <a:spcAft>
                <a:spcPts val="0"/>
              </a:spcAft>
              <a:buClr>
                <a:schemeClr val="dk1"/>
              </a:buClr>
              <a:buSzPts val="2100"/>
              <a:buNone/>
              <a:defRPr sz="2100" b="1"/>
            </a:lvl7pPr>
            <a:lvl8pPr marL="3657600" lvl="7" indent="-228600" algn="l" rtl="0">
              <a:lnSpc>
                <a:spcPct val="100000"/>
              </a:lnSpc>
              <a:spcBef>
                <a:spcPts val="400"/>
              </a:spcBef>
              <a:spcAft>
                <a:spcPts val="0"/>
              </a:spcAft>
              <a:buClr>
                <a:schemeClr val="dk1"/>
              </a:buClr>
              <a:buSzPts val="2100"/>
              <a:buNone/>
              <a:defRPr sz="2100" b="1"/>
            </a:lvl8pPr>
            <a:lvl9pPr marL="4114800" lvl="8" indent="-228600" algn="l" rtl="0">
              <a:lnSpc>
                <a:spcPct val="100000"/>
              </a:lnSpc>
              <a:spcBef>
                <a:spcPts val="400"/>
              </a:spcBef>
              <a:spcAft>
                <a:spcPts val="0"/>
              </a:spcAft>
              <a:buClr>
                <a:schemeClr val="dk1"/>
              </a:buClr>
              <a:buSzPts val="2100"/>
              <a:buNone/>
              <a:defRPr sz="2100" b="1"/>
            </a:lvl9pPr>
          </a:lstStyle>
          <a:p>
            <a:endParaRPr/>
          </a:p>
        </p:txBody>
      </p:sp>
      <p:sp>
        <p:nvSpPr>
          <p:cNvPr id="134" name="Google Shape;134;g1874f30762c_0_136"/>
          <p:cNvSpPr txBox="1">
            <a:spLocks noGrp="1"/>
          </p:cNvSpPr>
          <p:nvPr>
            <p:ph type="body" idx="2"/>
          </p:nvPr>
        </p:nvSpPr>
        <p:spPr>
          <a:xfrm>
            <a:off x="609600" y="2174875"/>
            <a:ext cx="5386800" cy="3951300"/>
          </a:xfrm>
          <a:prstGeom prst="rect">
            <a:avLst/>
          </a:prstGeom>
          <a:noFill/>
          <a:ln>
            <a:noFill/>
          </a:ln>
        </p:spPr>
        <p:txBody>
          <a:bodyPr spcFirstLastPara="1" wrap="square" lIns="121900" tIns="60925" rIns="121900" bIns="60925" anchor="t" anchorCtr="0">
            <a:noAutofit/>
          </a:bodyPr>
          <a:lstStyle>
            <a:lvl1pPr marL="457200" lvl="0" indent="-431800" algn="l" rtl="0">
              <a:lnSpc>
                <a:spcPct val="100000"/>
              </a:lnSpc>
              <a:spcBef>
                <a:spcPts val="600"/>
              </a:spcBef>
              <a:spcAft>
                <a:spcPts val="0"/>
              </a:spcAft>
              <a:buClr>
                <a:schemeClr val="dk1"/>
              </a:buClr>
              <a:buSzPts val="3200"/>
              <a:buChar char="•"/>
              <a:defRPr sz="3200"/>
            </a:lvl1pPr>
            <a:lvl2pPr marL="914400" lvl="1" indent="-400050" algn="l" rtl="0">
              <a:lnSpc>
                <a:spcPct val="100000"/>
              </a:lnSpc>
              <a:spcBef>
                <a:spcPts val="500"/>
              </a:spcBef>
              <a:spcAft>
                <a:spcPts val="0"/>
              </a:spcAft>
              <a:buClr>
                <a:schemeClr val="dk1"/>
              </a:buClr>
              <a:buSzPts val="2700"/>
              <a:buChar char="–"/>
              <a:defRPr sz="2700"/>
            </a:lvl2pPr>
            <a:lvl3pPr marL="1371600" lvl="2" indent="-381000" algn="l" rtl="0">
              <a:lnSpc>
                <a:spcPct val="100000"/>
              </a:lnSpc>
              <a:spcBef>
                <a:spcPts val="500"/>
              </a:spcBef>
              <a:spcAft>
                <a:spcPts val="0"/>
              </a:spcAft>
              <a:buClr>
                <a:schemeClr val="dk1"/>
              </a:buClr>
              <a:buSzPts val="2400"/>
              <a:buChar char="•"/>
              <a:defRPr sz="2400"/>
            </a:lvl3pPr>
            <a:lvl4pPr marL="1828800" lvl="3" indent="-361950" algn="l" rtl="0">
              <a:lnSpc>
                <a:spcPct val="100000"/>
              </a:lnSpc>
              <a:spcBef>
                <a:spcPts val="400"/>
              </a:spcBef>
              <a:spcAft>
                <a:spcPts val="0"/>
              </a:spcAft>
              <a:buClr>
                <a:schemeClr val="dk1"/>
              </a:buClr>
              <a:buSzPts val="2100"/>
              <a:buChar char="–"/>
              <a:defRPr sz="2100"/>
            </a:lvl4pPr>
            <a:lvl5pPr marL="2286000" lvl="4" indent="-361950" algn="l" rtl="0">
              <a:lnSpc>
                <a:spcPct val="100000"/>
              </a:lnSpc>
              <a:spcBef>
                <a:spcPts val="400"/>
              </a:spcBef>
              <a:spcAft>
                <a:spcPts val="0"/>
              </a:spcAft>
              <a:buClr>
                <a:schemeClr val="dk1"/>
              </a:buClr>
              <a:buSzPts val="2100"/>
              <a:buChar char="»"/>
              <a:defRPr sz="2100"/>
            </a:lvl5pPr>
            <a:lvl6pPr marL="2743200" lvl="5" indent="-361950" algn="l" rtl="0">
              <a:lnSpc>
                <a:spcPct val="100000"/>
              </a:lnSpc>
              <a:spcBef>
                <a:spcPts val="400"/>
              </a:spcBef>
              <a:spcAft>
                <a:spcPts val="0"/>
              </a:spcAft>
              <a:buClr>
                <a:schemeClr val="dk1"/>
              </a:buClr>
              <a:buSzPts val="2100"/>
              <a:buChar char="•"/>
              <a:defRPr sz="2100"/>
            </a:lvl6pPr>
            <a:lvl7pPr marL="3200400" lvl="6" indent="-361950" algn="l" rtl="0">
              <a:lnSpc>
                <a:spcPct val="100000"/>
              </a:lnSpc>
              <a:spcBef>
                <a:spcPts val="400"/>
              </a:spcBef>
              <a:spcAft>
                <a:spcPts val="0"/>
              </a:spcAft>
              <a:buClr>
                <a:schemeClr val="dk1"/>
              </a:buClr>
              <a:buSzPts val="2100"/>
              <a:buChar char="•"/>
              <a:defRPr sz="2100"/>
            </a:lvl7pPr>
            <a:lvl8pPr marL="3657600" lvl="7" indent="-361950" algn="l" rtl="0">
              <a:lnSpc>
                <a:spcPct val="100000"/>
              </a:lnSpc>
              <a:spcBef>
                <a:spcPts val="400"/>
              </a:spcBef>
              <a:spcAft>
                <a:spcPts val="0"/>
              </a:spcAft>
              <a:buClr>
                <a:schemeClr val="dk1"/>
              </a:buClr>
              <a:buSzPts val="2100"/>
              <a:buChar char="•"/>
              <a:defRPr sz="2100"/>
            </a:lvl8pPr>
            <a:lvl9pPr marL="4114800" lvl="8" indent="-361950" algn="l" rtl="0">
              <a:lnSpc>
                <a:spcPct val="100000"/>
              </a:lnSpc>
              <a:spcBef>
                <a:spcPts val="400"/>
              </a:spcBef>
              <a:spcAft>
                <a:spcPts val="0"/>
              </a:spcAft>
              <a:buClr>
                <a:schemeClr val="dk1"/>
              </a:buClr>
              <a:buSzPts val="2100"/>
              <a:buChar char="•"/>
              <a:defRPr sz="2100"/>
            </a:lvl9pPr>
          </a:lstStyle>
          <a:p>
            <a:endParaRPr/>
          </a:p>
        </p:txBody>
      </p:sp>
      <p:sp>
        <p:nvSpPr>
          <p:cNvPr id="135" name="Google Shape;135;g1874f30762c_0_136"/>
          <p:cNvSpPr txBox="1">
            <a:spLocks noGrp="1"/>
          </p:cNvSpPr>
          <p:nvPr>
            <p:ph type="body" idx="3"/>
          </p:nvPr>
        </p:nvSpPr>
        <p:spPr>
          <a:xfrm>
            <a:off x="6193368" y="1535113"/>
            <a:ext cx="5388900" cy="639900"/>
          </a:xfrm>
          <a:prstGeom prst="rect">
            <a:avLst/>
          </a:prstGeom>
          <a:noFill/>
          <a:ln>
            <a:noFill/>
          </a:ln>
        </p:spPr>
        <p:txBody>
          <a:bodyPr spcFirstLastPara="1" wrap="square" lIns="121900" tIns="60925" rIns="121900" bIns="60925" anchor="b" anchorCtr="0">
            <a:noAutofit/>
          </a:bodyPr>
          <a:lstStyle>
            <a:lvl1pPr marL="457200" lvl="0" indent="-228600" algn="l" rtl="0">
              <a:lnSpc>
                <a:spcPct val="100000"/>
              </a:lnSpc>
              <a:spcBef>
                <a:spcPts val="600"/>
              </a:spcBef>
              <a:spcAft>
                <a:spcPts val="0"/>
              </a:spcAft>
              <a:buClr>
                <a:schemeClr val="dk1"/>
              </a:buClr>
              <a:buSzPts val="3200"/>
              <a:buNone/>
              <a:defRPr sz="3200" b="1"/>
            </a:lvl1pPr>
            <a:lvl2pPr marL="914400" lvl="1" indent="-228600" algn="l" rtl="0">
              <a:lnSpc>
                <a:spcPct val="100000"/>
              </a:lnSpc>
              <a:spcBef>
                <a:spcPts val="500"/>
              </a:spcBef>
              <a:spcAft>
                <a:spcPts val="0"/>
              </a:spcAft>
              <a:buClr>
                <a:schemeClr val="dk1"/>
              </a:buClr>
              <a:buSzPts val="2700"/>
              <a:buNone/>
              <a:defRPr sz="2700" b="1"/>
            </a:lvl2pPr>
            <a:lvl3pPr marL="1371600" lvl="2" indent="-228600" algn="l" rtl="0">
              <a:lnSpc>
                <a:spcPct val="100000"/>
              </a:lnSpc>
              <a:spcBef>
                <a:spcPts val="500"/>
              </a:spcBef>
              <a:spcAft>
                <a:spcPts val="0"/>
              </a:spcAft>
              <a:buClr>
                <a:schemeClr val="dk1"/>
              </a:buClr>
              <a:buSzPts val="2400"/>
              <a:buNone/>
              <a:defRPr sz="2400" b="1"/>
            </a:lvl3pPr>
            <a:lvl4pPr marL="1828800" lvl="3" indent="-228600" algn="l" rtl="0">
              <a:lnSpc>
                <a:spcPct val="100000"/>
              </a:lnSpc>
              <a:spcBef>
                <a:spcPts val="400"/>
              </a:spcBef>
              <a:spcAft>
                <a:spcPts val="0"/>
              </a:spcAft>
              <a:buClr>
                <a:schemeClr val="dk1"/>
              </a:buClr>
              <a:buSzPts val="2100"/>
              <a:buNone/>
              <a:defRPr sz="2100" b="1"/>
            </a:lvl4pPr>
            <a:lvl5pPr marL="2286000" lvl="4" indent="-228600" algn="l" rtl="0">
              <a:lnSpc>
                <a:spcPct val="100000"/>
              </a:lnSpc>
              <a:spcBef>
                <a:spcPts val="400"/>
              </a:spcBef>
              <a:spcAft>
                <a:spcPts val="0"/>
              </a:spcAft>
              <a:buClr>
                <a:schemeClr val="dk1"/>
              </a:buClr>
              <a:buSzPts val="2100"/>
              <a:buNone/>
              <a:defRPr sz="2100" b="1"/>
            </a:lvl5pPr>
            <a:lvl6pPr marL="2743200" lvl="5" indent="-228600" algn="l" rtl="0">
              <a:lnSpc>
                <a:spcPct val="100000"/>
              </a:lnSpc>
              <a:spcBef>
                <a:spcPts val="400"/>
              </a:spcBef>
              <a:spcAft>
                <a:spcPts val="0"/>
              </a:spcAft>
              <a:buClr>
                <a:schemeClr val="dk1"/>
              </a:buClr>
              <a:buSzPts val="2100"/>
              <a:buNone/>
              <a:defRPr sz="2100" b="1"/>
            </a:lvl6pPr>
            <a:lvl7pPr marL="3200400" lvl="6" indent="-228600" algn="l" rtl="0">
              <a:lnSpc>
                <a:spcPct val="100000"/>
              </a:lnSpc>
              <a:spcBef>
                <a:spcPts val="400"/>
              </a:spcBef>
              <a:spcAft>
                <a:spcPts val="0"/>
              </a:spcAft>
              <a:buClr>
                <a:schemeClr val="dk1"/>
              </a:buClr>
              <a:buSzPts val="2100"/>
              <a:buNone/>
              <a:defRPr sz="2100" b="1"/>
            </a:lvl7pPr>
            <a:lvl8pPr marL="3657600" lvl="7" indent="-228600" algn="l" rtl="0">
              <a:lnSpc>
                <a:spcPct val="100000"/>
              </a:lnSpc>
              <a:spcBef>
                <a:spcPts val="400"/>
              </a:spcBef>
              <a:spcAft>
                <a:spcPts val="0"/>
              </a:spcAft>
              <a:buClr>
                <a:schemeClr val="dk1"/>
              </a:buClr>
              <a:buSzPts val="2100"/>
              <a:buNone/>
              <a:defRPr sz="2100" b="1"/>
            </a:lvl8pPr>
            <a:lvl9pPr marL="4114800" lvl="8" indent="-228600" algn="l" rtl="0">
              <a:lnSpc>
                <a:spcPct val="100000"/>
              </a:lnSpc>
              <a:spcBef>
                <a:spcPts val="400"/>
              </a:spcBef>
              <a:spcAft>
                <a:spcPts val="0"/>
              </a:spcAft>
              <a:buClr>
                <a:schemeClr val="dk1"/>
              </a:buClr>
              <a:buSzPts val="2100"/>
              <a:buNone/>
              <a:defRPr sz="2100" b="1"/>
            </a:lvl9pPr>
          </a:lstStyle>
          <a:p>
            <a:endParaRPr/>
          </a:p>
        </p:txBody>
      </p:sp>
      <p:sp>
        <p:nvSpPr>
          <p:cNvPr id="136" name="Google Shape;136;g1874f30762c_0_136"/>
          <p:cNvSpPr txBox="1">
            <a:spLocks noGrp="1"/>
          </p:cNvSpPr>
          <p:nvPr>
            <p:ph type="body" idx="4"/>
          </p:nvPr>
        </p:nvSpPr>
        <p:spPr>
          <a:xfrm>
            <a:off x="6193368" y="2174875"/>
            <a:ext cx="5388900" cy="3951300"/>
          </a:xfrm>
          <a:prstGeom prst="rect">
            <a:avLst/>
          </a:prstGeom>
          <a:noFill/>
          <a:ln>
            <a:noFill/>
          </a:ln>
        </p:spPr>
        <p:txBody>
          <a:bodyPr spcFirstLastPara="1" wrap="square" lIns="121900" tIns="60925" rIns="121900" bIns="60925" anchor="t" anchorCtr="0">
            <a:noAutofit/>
          </a:bodyPr>
          <a:lstStyle>
            <a:lvl1pPr marL="457200" lvl="0" indent="-431800" algn="l" rtl="0">
              <a:lnSpc>
                <a:spcPct val="100000"/>
              </a:lnSpc>
              <a:spcBef>
                <a:spcPts val="600"/>
              </a:spcBef>
              <a:spcAft>
                <a:spcPts val="0"/>
              </a:spcAft>
              <a:buClr>
                <a:schemeClr val="dk1"/>
              </a:buClr>
              <a:buSzPts val="3200"/>
              <a:buChar char="•"/>
              <a:defRPr sz="3200"/>
            </a:lvl1pPr>
            <a:lvl2pPr marL="914400" lvl="1" indent="-400050" algn="l" rtl="0">
              <a:lnSpc>
                <a:spcPct val="100000"/>
              </a:lnSpc>
              <a:spcBef>
                <a:spcPts val="500"/>
              </a:spcBef>
              <a:spcAft>
                <a:spcPts val="0"/>
              </a:spcAft>
              <a:buClr>
                <a:schemeClr val="dk1"/>
              </a:buClr>
              <a:buSzPts val="2700"/>
              <a:buChar char="–"/>
              <a:defRPr sz="2700"/>
            </a:lvl2pPr>
            <a:lvl3pPr marL="1371600" lvl="2" indent="-381000" algn="l" rtl="0">
              <a:lnSpc>
                <a:spcPct val="100000"/>
              </a:lnSpc>
              <a:spcBef>
                <a:spcPts val="500"/>
              </a:spcBef>
              <a:spcAft>
                <a:spcPts val="0"/>
              </a:spcAft>
              <a:buClr>
                <a:schemeClr val="dk1"/>
              </a:buClr>
              <a:buSzPts val="2400"/>
              <a:buChar char="•"/>
              <a:defRPr sz="2400"/>
            </a:lvl3pPr>
            <a:lvl4pPr marL="1828800" lvl="3" indent="-361950" algn="l" rtl="0">
              <a:lnSpc>
                <a:spcPct val="100000"/>
              </a:lnSpc>
              <a:spcBef>
                <a:spcPts val="400"/>
              </a:spcBef>
              <a:spcAft>
                <a:spcPts val="0"/>
              </a:spcAft>
              <a:buClr>
                <a:schemeClr val="dk1"/>
              </a:buClr>
              <a:buSzPts val="2100"/>
              <a:buChar char="–"/>
              <a:defRPr sz="2100"/>
            </a:lvl4pPr>
            <a:lvl5pPr marL="2286000" lvl="4" indent="-361950" algn="l" rtl="0">
              <a:lnSpc>
                <a:spcPct val="100000"/>
              </a:lnSpc>
              <a:spcBef>
                <a:spcPts val="400"/>
              </a:spcBef>
              <a:spcAft>
                <a:spcPts val="0"/>
              </a:spcAft>
              <a:buClr>
                <a:schemeClr val="dk1"/>
              </a:buClr>
              <a:buSzPts val="2100"/>
              <a:buChar char="»"/>
              <a:defRPr sz="2100"/>
            </a:lvl5pPr>
            <a:lvl6pPr marL="2743200" lvl="5" indent="-361950" algn="l" rtl="0">
              <a:lnSpc>
                <a:spcPct val="100000"/>
              </a:lnSpc>
              <a:spcBef>
                <a:spcPts val="400"/>
              </a:spcBef>
              <a:spcAft>
                <a:spcPts val="0"/>
              </a:spcAft>
              <a:buClr>
                <a:schemeClr val="dk1"/>
              </a:buClr>
              <a:buSzPts val="2100"/>
              <a:buChar char="•"/>
              <a:defRPr sz="2100"/>
            </a:lvl6pPr>
            <a:lvl7pPr marL="3200400" lvl="6" indent="-361950" algn="l" rtl="0">
              <a:lnSpc>
                <a:spcPct val="100000"/>
              </a:lnSpc>
              <a:spcBef>
                <a:spcPts val="400"/>
              </a:spcBef>
              <a:spcAft>
                <a:spcPts val="0"/>
              </a:spcAft>
              <a:buClr>
                <a:schemeClr val="dk1"/>
              </a:buClr>
              <a:buSzPts val="2100"/>
              <a:buChar char="•"/>
              <a:defRPr sz="2100"/>
            </a:lvl7pPr>
            <a:lvl8pPr marL="3657600" lvl="7" indent="-361950" algn="l" rtl="0">
              <a:lnSpc>
                <a:spcPct val="100000"/>
              </a:lnSpc>
              <a:spcBef>
                <a:spcPts val="400"/>
              </a:spcBef>
              <a:spcAft>
                <a:spcPts val="0"/>
              </a:spcAft>
              <a:buClr>
                <a:schemeClr val="dk1"/>
              </a:buClr>
              <a:buSzPts val="2100"/>
              <a:buChar char="•"/>
              <a:defRPr sz="2100"/>
            </a:lvl8pPr>
            <a:lvl9pPr marL="4114800" lvl="8" indent="-361950" algn="l" rtl="0">
              <a:lnSpc>
                <a:spcPct val="100000"/>
              </a:lnSpc>
              <a:spcBef>
                <a:spcPts val="400"/>
              </a:spcBef>
              <a:spcAft>
                <a:spcPts val="0"/>
              </a:spcAft>
              <a:buClr>
                <a:schemeClr val="dk1"/>
              </a:buClr>
              <a:buSzPts val="2100"/>
              <a:buChar char="•"/>
              <a:defRPr sz="2100"/>
            </a:lvl9pPr>
          </a:lstStyle>
          <a:p>
            <a:endParaRPr/>
          </a:p>
        </p:txBody>
      </p:sp>
      <p:sp>
        <p:nvSpPr>
          <p:cNvPr id="137" name="Google Shape;137;g1874f30762c_0_136"/>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38" name="Google Shape;138;g1874f30762c_0_136"/>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39" name="Google Shape;139;g1874f30762c_0_136"/>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g1874f30762c_0_145"/>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42" name="Google Shape;142;g1874f30762c_0_145"/>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43" name="Google Shape;143;g1874f30762c_0_145"/>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44" name="Google Shape;144;g1874f30762c_0_14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g1874f30762c_0_150"/>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47" name="Google Shape;147;g1874f30762c_0_150"/>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48" name="Google Shape;148;g1874f30762c_0_150"/>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9"/>
        <p:cNvGrpSpPr/>
        <p:nvPr/>
      </p:nvGrpSpPr>
      <p:grpSpPr>
        <a:xfrm>
          <a:off x="0" y="0"/>
          <a:ext cx="0" cy="0"/>
          <a:chOff x="0" y="0"/>
          <a:chExt cx="0" cy="0"/>
        </a:xfrm>
      </p:grpSpPr>
      <p:sp>
        <p:nvSpPr>
          <p:cNvPr id="150" name="Google Shape;150;g1874f30762c_0_154"/>
          <p:cNvSpPr txBox="1">
            <a:spLocks noGrp="1"/>
          </p:cNvSpPr>
          <p:nvPr>
            <p:ph type="title"/>
          </p:nvPr>
        </p:nvSpPr>
        <p:spPr>
          <a:xfrm>
            <a:off x="609601" y="273049"/>
            <a:ext cx="4011000" cy="1162200"/>
          </a:xfrm>
          <a:prstGeom prst="rect">
            <a:avLst/>
          </a:prstGeom>
          <a:noFill/>
          <a:ln>
            <a:noFill/>
          </a:ln>
        </p:spPr>
        <p:txBody>
          <a:bodyPr spcFirstLastPara="1" wrap="square" lIns="121900" tIns="60925" rIns="121900" bIns="60925" anchor="b" anchorCtr="0">
            <a:noAutofit/>
          </a:bodyPr>
          <a:lstStyle>
            <a:lvl1pPr lvl="0" algn="l" rtl="0">
              <a:lnSpc>
                <a:spcPct val="100000"/>
              </a:lnSpc>
              <a:spcBef>
                <a:spcPts val="0"/>
              </a:spcBef>
              <a:spcAft>
                <a:spcPts val="0"/>
              </a:spcAft>
              <a:buClr>
                <a:schemeClr val="dk1"/>
              </a:buClr>
              <a:buSzPts val="2700"/>
              <a:buFont typeface="Calibri"/>
              <a:buNone/>
              <a:defRPr sz="2700" b="1"/>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51" name="Google Shape;151;g1874f30762c_0_154"/>
          <p:cNvSpPr txBox="1">
            <a:spLocks noGrp="1"/>
          </p:cNvSpPr>
          <p:nvPr>
            <p:ph type="body" idx="1"/>
          </p:nvPr>
        </p:nvSpPr>
        <p:spPr>
          <a:xfrm>
            <a:off x="4766733" y="273051"/>
            <a:ext cx="6815700" cy="5853000"/>
          </a:xfrm>
          <a:prstGeom prst="rect">
            <a:avLst/>
          </a:prstGeom>
          <a:noFill/>
          <a:ln>
            <a:noFill/>
          </a:ln>
        </p:spPr>
        <p:txBody>
          <a:bodyPr spcFirstLastPara="1" wrap="square" lIns="121900" tIns="60925" rIns="121900" bIns="60925" anchor="t" anchorCtr="0">
            <a:noAutofit/>
          </a:bodyPr>
          <a:lstStyle>
            <a:lvl1pPr marL="457200" lvl="0" indent="-501650" algn="l" rtl="0">
              <a:lnSpc>
                <a:spcPct val="100000"/>
              </a:lnSpc>
              <a:spcBef>
                <a:spcPts val="900"/>
              </a:spcBef>
              <a:spcAft>
                <a:spcPts val="0"/>
              </a:spcAft>
              <a:buClr>
                <a:schemeClr val="dk1"/>
              </a:buClr>
              <a:buSzPts val="4300"/>
              <a:buChar char="•"/>
              <a:defRPr sz="4300"/>
            </a:lvl1pPr>
            <a:lvl2pPr marL="914400" lvl="1" indent="-463550" algn="l" rtl="0">
              <a:lnSpc>
                <a:spcPct val="100000"/>
              </a:lnSpc>
              <a:spcBef>
                <a:spcPts val="700"/>
              </a:spcBef>
              <a:spcAft>
                <a:spcPts val="0"/>
              </a:spcAft>
              <a:buClr>
                <a:schemeClr val="dk1"/>
              </a:buClr>
              <a:buSzPts val="3700"/>
              <a:buChar char="–"/>
              <a:defRPr sz="3700"/>
            </a:lvl2pPr>
            <a:lvl3pPr marL="1371600" lvl="2" indent="-431800" algn="l" rtl="0">
              <a:lnSpc>
                <a:spcPct val="100000"/>
              </a:lnSpc>
              <a:spcBef>
                <a:spcPts val="600"/>
              </a:spcBef>
              <a:spcAft>
                <a:spcPts val="0"/>
              </a:spcAft>
              <a:buClr>
                <a:schemeClr val="dk1"/>
              </a:buClr>
              <a:buSzPts val="3200"/>
              <a:buChar char="•"/>
              <a:defRPr sz="3200"/>
            </a:lvl3pPr>
            <a:lvl4pPr marL="1828800" lvl="3" indent="-400050" algn="l" rtl="0">
              <a:lnSpc>
                <a:spcPct val="100000"/>
              </a:lnSpc>
              <a:spcBef>
                <a:spcPts val="500"/>
              </a:spcBef>
              <a:spcAft>
                <a:spcPts val="0"/>
              </a:spcAft>
              <a:buClr>
                <a:schemeClr val="dk1"/>
              </a:buClr>
              <a:buSzPts val="2700"/>
              <a:buChar char="–"/>
              <a:defRPr sz="2700"/>
            </a:lvl4pPr>
            <a:lvl5pPr marL="2286000" lvl="4" indent="-400050" algn="l" rtl="0">
              <a:lnSpc>
                <a:spcPct val="100000"/>
              </a:lnSpc>
              <a:spcBef>
                <a:spcPts val="500"/>
              </a:spcBef>
              <a:spcAft>
                <a:spcPts val="0"/>
              </a:spcAft>
              <a:buClr>
                <a:schemeClr val="dk1"/>
              </a:buClr>
              <a:buSzPts val="2700"/>
              <a:buChar char="»"/>
              <a:defRPr sz="2700"/>
            </a:lvl5pPr>
            <a:lvl6pPr marL="2743200" lvl="5" indent="-400050" algn="l" rtl="0">
              <a:lnSpc>
                <a:spcPct val="100000"/>
              </a:lnSpc>
              <a:spcBef>
                <a:spcPts val="500"/>
              </a:spcBef>
              <a:spcAft>
                <a:spcPts val="0"/>
              </a:spcAft>
              <a:buClr>
                <a:schemeClr val="dk1"/>
              </a:buClr>
              <a:buSzPts val="2700"/>
              <a:buChar char="•"/>
              <a:defRPr sz="2700"/>
            </a:lvl6pPr>
            <a:lvl7pPr marL="3200400" lvl="6" indent="-400050" algn="l" rtl="0">
              <a:lnSpc>
                <a:spcPct val="100000"/>
              </a:lnSpc>
              <a:spcBef>
                <a:spcPts val="500"/>
              </a:spcBef>
              <a:spcAft>
                <a:spcPts val="0"/>
              </a:spcAft>
              <a:buClr>
                <a:schemeClr val="dk1"/>
              </a:buClr>
              <a:buSzPts val="2700"/>
              <a:buChar char="•"/>
              <a:defRPr sz="2700"/>
            </a:lvl7pPr>
            <a:lvl8pPr marL="3657600" lvl="7" indent="-400050" algn="l" rtl="0">
              <a:lnSpc>
                <a:spcPct val="100000"/>
              </a:lnSpc>
              <a:spcBef>
                <a:spcPts val="500"/>
              </a:spcBef>
              <a:spcAft>
                <a:spcPts val="0"/>
              </a:spcAft>
              <a:buClr>
                <a:schemeClr val="dk1"/>
              </a:buClr>
              <a:buSzPts val="2700"/>
              <a:buChar char="•"/>
              <a:defRPr sz="2700"/>
            </a:lvl8pPr>
            <a:lvl9pPr marL="4114800" lvl="8" indent="-400050" algn="l" rtl="0">
              <a:lnSpc>
                <a:spcPct val="100000"/>
              </a:lnSpc>
              <a:spcBef>
                <a:spcPts val="500"/>
              </a:spcBef>
              <a:spcAft>
                <a:spcPts val="0"/>
              </a:spcAft>
              <a:buClr>
                <a:schemeClr val="dk1"/>
              </a:buClr>
              <a:buSzPts val="2700"/>
              <a:buChar char="•"/>
              <a:defRPr sz="2700"/>
            </a:lvl9pPr>
          </a:lstStyle>
          <a:p>
            <a:endParaRPr/>
          </a:p>
        </p:txBody>
      </p:sp>
      <p:sp>
        <p:nvSpPr>
          <p:cNvPr id="152" name="Google Shape;152;g1874f30762c_0_154"/>
          <p:cNvSpPr txBox="1">
            <a:spLocks noGrp="1"/>
          </p:cNvSpPr>
          <p:nvPr>
            <p:ph type="body" idx="2"/>
          </p:nvPr>
        </p:nvSpPr>
        <p:spPr>
          <a:xfrm>
            <a:off x="609601" y="1435101"/>
            <a:ext cx="4011000" cy="4691100"/>
          </a:xfrm>
          <a:prstGeom prst="rect">
            <a:avLst/>
          </a:prstGeom>
          <a:noFill/>
          <a:ln>
            <a:noFill/>
          </a:ln>
        </p:spPr>
        <p:txBody>
          <a:bodyPr spcFirstLastPara="1" wrap="square" lIns="121900" tIns="60925" rIns="121900" bIns="60925" anchor="t" anchorCtr="0">
            <a:noAutofit/>
          </a:bodyPr>
          <a:lstStyle>
            <a:lvl1pPr marL="457200" lvl="0" indent="-228600" algn="l" rtl="0">
              <a:lnSpc>
                <a:spcPct val="100000"/>
              </a:lnSpc>
              <a:spcBef>
                <a:spcPts val="400"/>
              </a:spcBef>
              <a:spcAft>
                <a:spcPts val="0"/>
              </a:spcAft>
              <a:buClr>
                <a:schemeClr val="dk1"/>
              </a:buClr>
              <a:buSzPts val="1900"/>
              <a:buNone/>
              <a:defRPr sz="1900"/>
            </a:lvl1pPr>
            <a:lvl2pPr marL="914400" lvl="1" indent="-228600" algn="l" rtl="0">
              <a:lnSpc>
                <a:spcPct val="100000"/>
              </a:lnSpc>
              <a:spcBef>
                <a:spcPts val="300"/>
              </a:spcBef>
              <a:spcAft>
                <a:spcPts val="0"/>
              </a:spcAft>
              <a:buClr>
                <a:schemeClr val="dk1"/>
              </a:buClr>
              <a:buSzPts val="1600"/>
              <a:buNone/>
              <a:defRPr sz="1600"/>
            </a:lvl2pPr>
            <a:lvl3pPr marL="1371600" lvl="2" indent="-228600" algn="l" rtl="0">
              <a:lnSpc>
                <a:spcPct val="100000"/>
              </a:lnSpc>
              <a:spcBef>
                <a:spcPts val="300"/>
              </a:spcBef>
              <a:spcAft>
                <a:spcPts val="0"/>
              </a:spcAft>
              <a:buClr>
                <a:schemeClr val="dk1"/>
              </a:buClr>
              <a:buSzPts val="1300"/>
              <a:buNone/>
              <a:defRPr sz="1300"/>
            </a:lvl3pPr>
            <a:lvl4pPr marL="1828800" lvl="3" indent="-228600" algn="l" rtl="0">
              <a:lnSpc>
                <a:spcPct val="100000"/>
              </a:lnSpc>
              <a:spcBef>
                <a:spcPts val="200"/>
              </a:spcBef>
              <a:spcAft>
                <a:spcPts val="0"/>
              </a:spcAft>
              <a:buClr>
                <a:schemeClr val="dk1"/>
              </a:buClr>
              <a:buSzPts val="1200"/>
              <a:buNone/>
              <a:defRPr sz="1200"/>
            </a:lvl4pPr>
            <a:lvl5pPr marL="2286000" lvl="4" indent="-228600" algn="l" rtl="0">
              <a:lnSpc>
                <a:spcPct val="100000"/>
              </a:lnSpc>
              <a:spcBef>
                <a:spcPts val="200"/>
              </a:spcBef>
              <a:spcAft>
                <a:spcPts val="0"/>
              </a:spcAft>
              <a:buClr>
                <a:schemeClr val="dk1"/>
              </a:buClr>
              <a:buSzPts val="1200"/>
              <a:buNone/>
              <a:defRPr sz="1200"/>
            </a:lvl5pPr>
            <a:lvl6pPr marL="2743200" lvl="5" indent="-228600" algn="l" rtl="0">
              <a:lnSpc>
                <a:spcPct val="100000"/>
              </a:lnSpc>
              <a:spcBef>
                <a:spcPts val="200"/>
              </a:spcBef>
              <a:spcAft>
                <a:spcPts val="0"/>
              </a:spcAft>
              <a:buClr>
                <a:schemeClr val="dk1"/>
              </a:buClr>
              <a:buSzPts val="1200"/>
              <a:buNone/>
              <a:defRPr sz="1200"/>
            </a:lvl6pPr>
            <a:lvl7pPr marL="3200400" lvl="6" indent="-228600" algn="l" rtl="0">
              <a:lnSpc>
                <a:spcPct val="100000"/>
              </a:lnSpc>
              <a:spcBef>
                <a:spcPts val="200"/>
              </a:spcBef>
              <a:spcAft>
                <a:spcPts val="0"/>
              </a:spcAft>
              <a:buClr>
                <a:schemeClr val="dk1"/>
              </a:buClr>
              <a:buSzPts val="1200"/>
              <a:buNone/>
              <a:defRPr sz="1200"/>
            </a:lvl7pPr>
            <a:lvl8pPr marL="3657600" lvl="7" indent="-228600" algn="l" rtl="0">
              <a:lnSpc>
                <a:spcPct val="100000"/>
              </a:lnSpc>
              <a:spcBef>
                <a:spcPts val="200"/>
              </a:spcBef>
              <a:spcAft>
                <a:spcPts val="0"/>
              </a:spcAft>
              <a:buClr>
                <a:schemeClr val="dk1"/>
              </a:buClr>
              <a:buSzPts val="1200"/>
              <a:buNone/>
              <a:defRPr sz="1200"/>
            </a:lvl8pPr>
            <a:lvl9pPr marL="4114800" lvl="8" indent="-228600" algn="l" rtl="0">
              <a:lnSpc>
                <a:spcPct val="100000"/>
              </a:lnSpc>
              <a:spcBef>
                <a:spcPts val="200"/>
              </a:spcBef>
              <a:spcAft>
                <a:spcPts val="0"/>
              </a:spcAft>
              <a:buClr>
                <a:schemeClr val="dk1"/>
              </a:buClr>
              <a:buSzPts val="1200"/>
              <a:buNone/>
              <a:defRPr sz="1200"/>
            </a:lvl9pPr>
          </a:lstStyle>
          <a:p>
            <a:endParaRPr/>
          </a:p>
        </p:txBody>
      </p:sp>
      <p:sp>
        <p:nvSpPr>
          <p:cNvPr id="153" name="Google Shape;153;g1874f30762c_0_154"/>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54" name="Google Shape;154;g1874f30762c_0_154"/>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55" name="Google Shape;155;g1874f30762c_0_154"/>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6"/>
        <p:cNvGrpSpPr/>
        <p:nvPr/>
      </p:nvGrpSpPr>
      <p:grpSpPr>
        <a:xfrm>
          <a:off x="0" y="0"/>
          <a:ext cx="0" cy="0"/>
          <a:chOff x="0" y="0"/>
          <a:chExt cx="0" cy="0"/>
        </a:xfrm>
      </p:grpSpPr>
      <p:sp>
        <p:nvSpPr>
          <p:cNvPr id="157" name="Google Shape;157;g1874f30762c_0_161"/>
          <p:cNvSpPr txBox="1">
            <a:spLocks noGrp="1"/>
          </p:cNvSpPr>
          <p:nvPr>
            <p:ph type="title"/>
          </p:nvPr>
        </p:nvSpPr>
        <p:spPr>
          <a:xfrm>
            <a:off x="2389717" y="4800600"/>
            <a:ext cx="7315200" cy="566700"/>
          </a:xfrm>
          <a:prstGeom prst="rect">
            <a:avLst/>
          </a:prstGeom>
          <a:noFill/>
          <a:ln>
            <a:noFill/>
          </a:ln>
        </p:spPr>
        <p:txBody>
          <a:bodyPr spcFirstLastPara="1" wrap="square" lIns="121900" tIns="60925" rIns="121900" bIns="60925" anchor="b" anchorCtr="0">
            <a:noAutofit/>
          </a:bodyPr>
          <a:lstStyle>
            <a:lvl1pPr lvl="0" algn="l" rtl="0">
              <a:lnSpc>
                <a:spcPct val="100000"/>
              </a:lnSpc>
              <a:spcBef>
                <a:spcPts val="0"/>
              </a:spcBef>
              <a:spcAft>
                <a:spcPts val="0"/>
              </a:spcAft>
              <a:buClr>
                <a:schemeClr val="dk1"/>
              </a:buClr>
              <a:buSzPts val="2700"/>
              <a:buFont typeface="Calibri"/>
              <a:buNone/>
              <a:defRPr sz="2700" b="1"/>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58" name="Google Shape;158;g1874f30762c_0_161"/>
          <p:cNvSpPr>
            <a:spLocks noGrp="1"/>
          </p:cNvSpPr>
          <p:nvPr>
            <p:ph type="pic" idx="2"/>
          </p:nvPr>
        </p:nvSpPr>
        <p:spPr>
          <a:xfrm>
            <a:off x="2389717" y="612775"/>
            <a:ext cx="7315200" cy="4114800"/>
          </a:xfrm>
          <a:prstGeom prst="rect">
            <a:avLst/>
          </a:prstGeom>
          <a:noFill/>
          <a:ln>
            <a:noFill/>
          </a:ln>
        </p:spPr>
      </p:sp>
      <p:sp>
        <p:nvSpPr>
          <p:cNvPr id="159" name="Google Shape;159;g1874f30762c_0_161"/>
          <p:cNvSpPr txBox="1">
            <a:spLocks noGrp="1"/>
          </p:cNvSpPr>
          <p:nvPr>
            <p:ph type="body" idx="1"/>
          </p:nvPr>
        </p:nvSpPr>
        <p:spPr>
          <a:xfrm>
            <a:off x="2389717" y="5367338"/>
            <a:ext cx="7315200" cy="804900"/>
          </a:xfrm>
          <a:prstGeom prst="rect">
            <a:avLst/>
          </a:prstGeom>
          <a:noFill/>
          <a:ln>
            <a:noFill/>
          </a:ln>
        </p:spPr>
        <p:txBody>
          <a:bodyPr spcFirstLastPara="1" wrap="square" lIns="121900" tIns="60925" rIns="121900" bIns="60925" anchor="t" anchorCtr="0">
            <a:noAutofit/>
          </a:bodyPr>
          <a:lstStyle>
            <a:lvl1pPr marL="457200" lvl="0" indent="-228600" algn="l" rtl="0">
              <a:lnSpc>
                <a:spcPct val="100000"/>
              </a:lnSpc>
              <a:spcBef>
                <a:spcPts val="400"/>
              </a:spcBef>
              <a:spcAft>
                <a:spcPts val="0"/>
              </a:spcAft>
              <a:buClr>
                <a:schemeClr val="dk1"/>
              </a:buClr>
              <a:buSzPts val="1900"/>
              <a:buNone/>
              <a:defRPr sz="1900"/>
            </a:lvl1pPr>
            <a:lvl2pPr marL="914400" lvl="1" indent="-228600" algn="l" rtl="0">
              <a:lnSpc>
                <a:spcPct val="100000"/>
              </a:lnSpc>
              <a:spcBef>
                <a:spcPts val="300"/>
              </a:spcBef>
              <a:spcAft>
                <a:spcPts val="0"/>
              </a:spcAft>
              <a:buClr>
                <a:schemeClr val="dk1"/>
              </a:buClr>
              <a:buSzPts val="1600"/>
              <a:buNone/>
              <a:defRPr sz="1600"/>
            </a:lvl2pPr>
            <a:lvl3pPr marL="1371600" lvl="2" indent="-228600" algn="l" rtl="0">
              <a:lnSpc>
                <a:spcPct val="100000"/>
              </a:lnSpc>
              <a:spcBef>
                <a:spcPts val="300"/>
              </a:spcBef>
              <a:spcAft>
                <a:spcPts val="0"/>
              </a:spcAft>
              <a:buClr>
                <a:schemeClr val="dk1"/>
              </a:buClr>
              <a:buSzPts val="1300"/>
              <a:buNone/>
              <a:defRPr sz="1300"/>
            </a:lvl3pPr>
            <a:lvl4pPr marL="1828800" lvl="3" indent="-228600" algn="l" rtl="0">
              <a:lnSpc>
                <a:spcPct val="100000"/>
              </a:lnSpc>
              <a:spcBef>
                <a:spcPts val="200"/>
              </a:spcBef>
              <a:spcAft>
                <a:spcPts val="0"/>
              </a:spcAft>
              <a:buClr>
                <a:schemeClr val="dk1"/>
              </a:buClr>
              <a:buSzPts val="1200"/>
              <a:buNone/>
              <a:defRPr sz="1200"/>
            </a:lvl4pPr>
            <a:lvl5pPr marL="2286000" lvl="4" indent="-228600" algn="l" rtl="0">
              <a:lnSpc>
                <a:spcPct val="100000"/>
              </a:lnSpc>
              <a:spcBef>
                <a:spcPts val="200"/>
              </a:spcBef>
              <a:spcAft>
                <a:spcPts val="0"/>
              </a:spcAft>
              <a:buClr>
                <a:schemeClr val="dk1"/>
              </a:buClr>
              <a:buSzPts val="1200"/>
              <a:buNone/>
              <a:defRPr sz="1200"/>
            </a:lvl5pPr>
            <a:lvl6pPr marL="2743200" lvl="5" indent="-228600" algn="l" rtl="0">
              <a:lnSpc>
                <a:spcPct val="100000"/>
              </a:lnSpc>
              <a:spcBef>
                <a:spcPts val="200"/>
              </a:spcBef>
              <a:spcAft>
                <a:spcPts val="0"/>
              </a:spcAft>
              <a:buClr>
                <a:schemeClr val="dk1"/>
              </a:buClr>
              <a:buSzPts val="1200"/>
              <a:buNone/>
              <a:defRPr sz="1200"/>
            </a:lvl6pPr>
            <a:lvl7pPr marL="3200400" lvl="6" indent="-228600" algn="l" rtl="0">
              <a:lnSpc>
                <a:spcPct val="100000"/>
              </a:lnSpc>
              <a:spcBef>
                <a:spcPts val="200"/>
              </a:spcBef>
              <a:spcAft>
                <a:spcPts val="0"/>
              </a:spcAft>
              <a:buClr>
                <a:schemeClr val="dk1"/>
              </a:buClr>
              <a:buSzPts val="1200"/>
              <a:buNone/>
              <a:defRPr sz="1200"/>
            </a:lvl7pPr>
            <a:lvl8pPr marL="3657600" lvl="7" indent="-228600" algn="l" rtl="0">
              <a:lnSpc>
                <a:spcPct val="100000"/>
              </a:lnSpc>
              <a:spcBef>
                <a:spcPts val="200"/>
              </a:spcBef>
              <a:spcAft>
                <a:spcPts val="0"/>
              </a:spcAft>
              <a:buClr>
                <a:schemeClr val="dk1"/>
              </a:buClr>
              <a:buSzPts val="1200"/>
              <a:buNone/>
              <a:defRPr sz="1200"/>
            </a:lvl8pPr>
            <a:lvl9pPr marL="4114800" lvl="8" indent="-228600" algn="l" rtl="0">
              <a:lnSpc>
                <a:spcPct val="100000"/>
              </a:lnSpc>
              <a:spcBef>
                <a:spcPts val="200"/>
              </a:spcBef>
              <a:spcAft>
                <a:spcPts val="0"/>
              </a:spcAft>
              <a:buClr>
                <a:schemeClr val="dk1"/>
              </a:buClr>
              <a:buSzPts val="1200"/>
              <a:buNone/>
              <a:defRPr sz="1200"/>
            </a:lvl9pPr>
          </a:lstStyle>
          <a:p>
            <a:endParaRPr/>
          </a:p>
        </p:txBody>
      </p:sp>
      <p:sp>
        <p:nvSpPr>
          <p:cNvPr id="160" name="Google Shape;160;g1874f30762c_0_16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61" name="Google Shape;161;g1874f30762c_0_16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62" name="Google Shape;162;g1874f30762c_0_16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3"/>
        <p:cNvGrpSpPr/>
        <p:nvPr/>
      </p:nvGrpSpPr>
      <p:grpSpPr>
        <a:xfrm>
          <a:off x="0" y="0"/>
          <a:ext cx="0" cy="0"/>
          <a:chOff x="0" y="0"/>
          <a:chExt cx="0" cy="0"/>
        </a:xfrm>
      </p:grpSpPr>
      <p:sp>
        <p:nvSpPr>
          <p:cNvPr id="164" name="Google Shape;164;g1874f30762c_0_168"/>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65" name="Google Shape;165;g1874f30762c_0_168"/>
          <p:cNvSpPr txBox="1">
            <a:spLocks noGrp="1"/>
          </p:cNvSpPr>
          <p:nvPr>
            <p:ph type="body" idx="1"/>
          </p:nvPr>
        </p:nvSpPr>
        <p:spPr>
          <a:xfrm rot="5400000">
            <a:off x="3832950" y="-1623149"/>
            <a:ext cx="4526100" cy="10972800"/>
          </a:xfrm>
          <a:prstGeom prst="rect">
            <a:avLst/>
          </a:prstGeom>
          <a:noFill/>
          <a:ln>
            <a:noFill/>
          </a:ln>
        </p:spPr>
        <p:txBody>
          <a:bodyPr spcFirstLastPara="1" wrap="square" lIns="121900" tIns="60925" rIns="121900" bIns="60925" anchor="t" anchorCtr="0">
            <a:noAutofit/>
          </a:bodyPr>
          <a:lstStyle>
            <a:lvl1pPr marL="457200" lvl="0" indent="-381000" algn="l" rtl="0">
              <a:lnSpc>
                <a:spcPct val="100000"/>
              </a:lnSpc>
              <a:spcBef>
                <a:spcPts val="500"/>
              </a:spcBef>
              <a:spcAft>
                <a:spcPts val="0"/>
              </a:spcAft>
              <a:buClr>
                <a:schemeClr val="dk1"/>
              </a:buClr>
              <a:buSzPts val="2400"/>
              <a:buChar char="•"/>
              <a:defRPr/>
            </a:lvl1pPr>
            <a:lvl2pPr marL="914400" lvl="1" indent="-381000" algn="l" rtl="0">
              <a:lnSpc>
                <a:spcPct val="100000"/>
              </a:lnSpc>
              <a:spcBef>
                <a:spcPts val="500"/>
              </a:spcBef>
              <a:spcAft>
                <a:spcPts val="0"/>
              </a:spcAft>
              <a:buClr>
                <a:schemeClr val="dk1"/>
              </a:buClr>
              <a:buSzPts val="2400"/>
              <a:buChar char="–"/>
              <a:defRPr/>
            </a:lvl2pPr>
            <a:lvl3pPr marL="1371600" lvl="2" indent="-381000" algn="l" rtl="0">
              <a:lnSpc>
                <a:spcPct val="100000"/>
              </a:lnSpc>
              <a:spcBef>
                <a:spcPts val="500"/>
              </a:spcBef>
              <a:spcAft>
                <a:spcPts val="0"/>
              </a:spcAft>
              <a:buClr>
                <a:schemeClr val="dk1"/>
              </a:buClr>
              <a:buSzPts val="2400"/>
              <a:buChar char="•"/>
              <a:defRPr/>
            </a:lvl3pPr>
            <a:lvl4pPr marL="1828800" lvl="3" indent="-381000" algn="l" rtl="0">
              <a:lnSpc>
                <a:spcPct val="100000"/>
              </a:lnSpc>
              <a:spcBef>
                <a:spcPts val="500"/>
              </a:spcBef>
              <a:spcAft>
                <a:spcPts val="0"/>
              </a:spcAft>
              <a:buClr>
                <a:schemeClr val="dk1"/>
              </a:buClr>
              <a:buSzPts val="2400"/>
              <a:buChar char="–"/>
              <a:defRPr/>
            </a:lvl4pPr>
            <a:lvl5pPr marL="2286000" lvl="4" indent="-381000" algn="l" rtl="0">
              <a:lnSpc>
                <a:spcPct val="100000"/>
              </a:lnSpc>
              <a:spcBef>
                <a:spcPts val="500"/>
              </a:spcBef>
              <a:spcAft>
                <a:spcPts val="0"/>
              </a:spcAft>
              <a:buClr>
                <a:schemeClr val="dk1"/>
              </a:buClr>
              <a:buSzPts val="24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166" name="Google Shape;166;g1874f30762c_0_168"/>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67" name="Google Shape;167;g1874f30762c_0_168"/>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68" name="Google Shape;168;g1874f30762c_0_168"/>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9"/>
        <p:cNvGrpSpPr/>
        <p:nvPr/>
      </p:nvGrpSpPr>
      <p:grpSpPr>
        <a:xfrm>
          <a:off x="0" y="0"/>
          <a:ext cx="0" cy="0"/>
          <a:chOff x="0" y="0"/>
          <a:chExt cx="0" cy="0"/>
        </a:xfrm>
      </p:grpSpPr>
      <p:sp>
        <p:nvSpPr>
          <p:cNvPr id="170" name="Google Shape;170;g1874f30762c_0_174"/>
          <p:cNvSpPr txBox="1">
            <a:spLocks noGrp="1"/>
          </p:cNvSpPr>
          <p:nvPr>
            <p:ph type="title"/>
          </p:nvPr>
        </p:nvSpPr>
        <p:spPr>
          <a:xfrm rot="5400000">
            <a:off x="8016900" y="1028675"/>
            <a:ext cx="4387800" cy="27432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71" name="Google Shape;171;g1874f30762c_0_174"/>
          <p:cNvSpPr txBox="1">
            <a:spLocks noGrp="1"/>
          </p:cNvSpPr>
          <p:nvPr>
            <p:ph type="body" idx="1"/>
          </p:nvPr>
        </p:nvSpPr>
        <p:spPr>
          <a:xfrm rot="5400000">
            <a:off x="2428850" y="-1612975"/>
            <a:ext cx="4387800" cy="8026500"/>
          </a:xfrm>
          <a:prstGeom prst="rect">
            <a:avLst/>
          </a:prstGeom>
          <a:noFill/>
          <a:ln>
            <a:noFill/>
          </a:ln>
        </p:spPr>
        <p:txBody>
          <a:bodyPr spcFirstLastPara="1" wrap="square" lIns="121900" tIns="60925" rIns="121900" bIns="60925" anchor="t" anchorCtr="0">
            <a:noAutofit/>
          </a:bodyPr>
          <a:lstStyle>
            <a:lvl1pPr marL="457200" lvl="0" indent="-381000" algn="l" rtl="0">
              <a:lnSpc>
                <a:spcPct val="100000"/>
              </a:lnSpc>
              <a:spcBef>
                <a:spcPts val="500"/>
              </a:spcBef>
              <a:spcAft>
                <a:spcPts val="0"/>
              </a:spcAft>
              <a:buClr>
                <a:schemeClr val="dk1"/>
              </a:buClr>
              <a:buSzPts val="2400"/>
              <a:buChar char="•"/>
              <a:defRPr/>
            </a:lvl1pPr>
            <a:lvl2pPr marL="914400" lvl="1" indent="-381000" algn="l" rtl="0">
              <a:lnSpc>
                <a:spcPct val="100000"/>
              </a:lnSpc>
              <a:spcBef>
                <a:spcPts val="500"/>
              </a:spcBef>
              <a:spcAft>
                <a:spcPts val="0"/>
              </a:spcAft>
              <a:buClr>
                <a:schemeClr val="dk1"/>
              </a:buClr>
              <a:buSzPts val="2400"/>
              <a:buChar char="–"/>
              <a:defRPr/>
            </a:lvl2pPr>
            <a:lvl3pPr marL="1371600" lvl="2" indent="-381000" algn="l" rtl="0">
              <a:lnSpc>
                <a:spcPct val="100000"/>
              </a:lnSpc>
              <a:spcBef>
                <a:spcPts val="500"/>
              </a:spcBef>
              <a:spcAft>
                <a:spcPts val="0"/>
              </a:spcAft>
              <a:buClr>
                <a:schemeClr val="dk1"/>
              </a:buClr>
              <a:buSzPts val="2400"/>
              <a:buChar char="•"/>
              <a:defRPr/>
            </a:lvl3pPr>
            <a:lvl4pPr marL="1828800" lvl="3" indent="-381000" algn="l" rtl="0">
              <a:lnSpc>
                <a:spcPct val="100000"/>
              </a:lnSpc>
              <a:spcBef>
                <a:spcPts val="500"/>
              </a:spcBef>
              <a:spcAft>
                <a:spcPts val="0"/>
              </a:spcAft>
              <a:buClr>
                <a:schemeClr val="dk1"/>
              </a:buClr>
              <a:buSzPts val="2400"/>
              <a:buChar char="–"/>
              <a:defRPr/>
            </a:lvl4pPr>
            <a:lvl5pPr marL="2286000" lvl="4" indent="-381000" algn="l" rtl="0">
              <a:lnSpc>
                <a:spcPct val="100000"/>
              </a:lnSpc>
              <a:spcBef>
                <a:spcPts val="500"/>
              </a:spcBef>
              <a:spcAft>
                <a:spcPts val="0"/>
              </a:spcAft>
              <a:buClr>
                <a:schemeClr val="dk1"/>
              </a:buClr>
              <a:buSzPts val="24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172" name="Google Shape;172;g1874f30762c_0_174"/>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73" name="Google Shape;173;g1874f30762c_0_174"/>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74" name="Google Shape;174;g1874f30762c_0_174"/>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g17de081a896_0_131"/>
          <p:cNvSpPr txBox="1">
            <a:spLocks noGrp="1"/>
          </p:cNvSpPr>
          <p:nvPr>
            <p:ph type="title"/>
          </p:nvPr>
        </p:nvSpPr>
        <p:spPr>
          <a:xfrm>
            <a:off x="963084" y="4406902"/>
            <a:ext cx="10363200" cy="1362000"/>
          </a:xfrm>
          <a:prstGeom prst="rect">
            <a:avLst/>
          </a:prstGeom>
          <a:noFill/>
          <a:ln>
            <a:noFill/>
          </a:ln>
        </p:spPr>
        <p:txBody>
          <a:bodyPr spcFirstLastPara="1" wrap="square" lIns="121900" tIns="60925" rIns="121900" bIns="60925" anchor="t" anchorCtr="0">
            <a:noAutofit/>
          </a:bodyPr>
          <a:lstStyle>
            <a:lvl1pPr lvl="0" algn="l">
              <a:spcBef>
                <a:spcPts val="0"/>
              </a:spcBef>
              <a:spcAft>
                <a:spcPts val="0"/>
              </a:spcAft>
              <a:buClr>
                <a:schemeClr val="dk1"/>
              </a:buClr>
              <a:buSzPts val="5300"/>
              <a:buFont typeface="Calibri"/>
              <a:buNone/>
              <a:defRPr sz="5300" b="1" cap="none"/>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6" name="Google Shape;26;g17de081a896_0_131"/>
          <p:cNvSpPr txBox="1">
            <a:spLocks noGrp="1"/>
          </p:cNvSpPr>
          <p:nvPr>
            <p:ph type="body" idx="1"/>
          </p:nvPr>
        </p:nvSpPr>
        <p:spPr>
          <a:xfrm>
            <a:off x="963084" y="2906713"/>
            <a:ext cx="10363200" cy="1500300"/>
          </a:xfrm>
          <a:prstGeom prst="rect">
            <a:avLst/>
          </a:prstGeom>
          <a:noFill/>
          <a:ln>
            <a:noFill/>
          </a:ln>
        </p:spPr>
        <p:txBody>
          <a:bodyPr spcFirstLastPara="1" wrap="square" lIns="121900" tIns="60925" rIns="121900" bIns="60925" anchor="b" anchorCtr="0">
            <a:noAutofit/>
          </a:bodyPr>
          <a:lstStyle>
            <a:lvl1pPr marL="457200" lvl="0" indent="-228600" algn="l">
              <a:spcBef>
                <a:spcPts val="500"/>
              </a:spcBef>
              <a:spcAft>
                <a:spcPts val="0"/>
              </a:spcAft>
              <a:buClr>
                <a:srgbClr val="888888"/>
              </a:buClr>
              <a:buSzPts val="2700"/>
              <a:buNone/>
              <a:defRPr sz="2700">
                <a:solidFill>
                  <a:srgbClr val="888888"/>
                </a:solidFill>
              </a:defRPr>
            </a:lvl1pPr>
            <a:lvl2pPr marL="914400" lvl="1" indent="-228600" algn="l">
              <a:spcBef>
                <a:spcPts val="500"/>
              </a:spcBef>
              <a:spcAft>
                <a:spcPts val="0"/>
              </a:spcAft>
              <a:buClr>
                <a:srgbClr val="888888"/>
              </a:buClr>
              <a:buSzPts val="2400"/>
              <a:buNone/>
              <a:defRPr sz="2400">
                <a:solidFill>
                  <a:srgbClr val="888888"/>
                </a:solidFill>
              </a:defRPr>
            </a:lvl2pPr>
            <a:lvl3pPr marL="1371600" lvl="2" indent="-228600" algn="l">
              <a:spcBef>
                <a:spcPts val="400"/>
              </a:spcBef>
              <a:spcAft>
                <a:spcPts val="0"/>
              </a:spcAft>
              <a:buClr>
                <a:srgbClr val="888888"/>
              </a:buClr>
              <a:buSzPts val="2100"/>
              <a:buNone/>
              <a:defRPr sz="2100">
                <a:solidFill>
                  <a:srgbClr val="888888"/>
                </a:solidFill>
              </a:defRPr>
            </a:lvl3pPr>
            <a:lvl4pPr marL="1828800" lvl="3" indent="-228600" algn="l">
              <a:spcBef>
                <a:spcPts val="400"/>
              </a:spcBef>
              <a:spcAft>
                <a:spcPts val="0"/>
              </a:spcAft>
              <a:buClr>
                <a:srgbClr val="888888"/>
              </a:buClr>
              <a:buSzPts val="1900"/>
              <a:buNone/>
              <a:defRPr sz="1900">
                <a:solidFill>
                  <a:srgbClr val="888888"/>
                </a:solidFill>
              </a:defRPr>
            </a:lvl4pPr>
            <a:lvl5pPr marL="2286000" lvl="4" indent="-228600" algn="l">
              <a:spcBef>
                <a:spcPts val="400"/>
              </a:spcBef>
              <a:spcAft>
                <a:spcPts val="0"/>
              </a:spcAft>
              <a:buClr>
                <a:srgbClr val="888888"/>
              </a:buClr>
              <a:buSzPts val="1900"/>
              <a:buNone/>
              <a:defRPr sz="1900">
                <a:solidFill>
                  <a:srgbClr val="888888"/>
                </a:solidFill>
              </a:defRPr>
            </a:lvl5pPr>
            <a:lvl6pPr marL="2743200" lvl="5" indent="-228600" algn="l">
              <a:spcBef>
                <a:spcPts val="400"/>
              </a:spcBef>
              <a:spcAft>
                <a:spcPts val="0"/>
              </a:spcAft>
              <a:buClr>
                <a:srgbClr val="888888"/>
              </a:buClr>
              <a:buSzPts val="1900"/>
              <a:buNone/>
              <a:defRPr sz="1900">
                <a:solidFill>
                  <a:srgbClr val="888888"/>
                </a:solidFill>
              </a:defRPr>
            </a:lvl6pPr>
            <a:lvl7pPr marL="3200400" lvl="6" indent="-228600" algn="l">
              <a:spcBef>
                <a:spcPts val="400"/>
              </a:spcBef>
              <a:spcAft>
                <a:spcPts val="0"/>
              </a:spcAft>
              <a:buClr>
                <a:srgbClr val="888888"/>
              </a:buClr>
              <a:buSzPts val="1900"/>
              <a:buNone/>
              <a:defRPr sz="1900">
                <a:solidFill>
                  <a:srgbClr val="888888"/>
                </a:solidFill>
              </a:defRPr>
            </a:lvl7pPr>
            <a:lvl8pPr marL="3657600" lvl="7" indent="-228600" algn="l">
              <a:spcBef>
                <a:spcPts val="400"/>
              </a:spcBef>
              <a:spcAft>
                <a:spcPts val="0"/>
              </a:spcAft>
              <a:buClr>
                <a:srgbClr val="888888"/>
              </a:buClr>
              <a:buSzPts val="1900"/>
              <a:buNone/>
              <a:defRPr sz="1900">
                <a:solidFill>
                  <a:srgbClr val="888888"/>
                </a:solidFill>
              </a:defRPr>
            </a:lvl8pPr>
            <a:lvl9pPr marL="4114800" lvl="8" indent="-228600" algn="l">
              <a:spcBef>
                <a:spcPts val="400"/>
              </a:spcBef>
              <a:spcAft>
                <a:spcPts val="0"/>
              </a:spcAft>
              <a:buClr>
                <a:srgbClr val="888888"/>
              </a:buClr>
              <a:buSzPts val="1900"/>
              <a:buNone/>
              <a:defRPr sz="1900">
                <a:solidFill>
                  <a:srgbClr val="888888"/>
                </a:solidFill>
              </a:defRPr>
            </a:lvl9pPr>
          </a:lstStyle>
          <a:p>
            <a:endParaRPr/>
          </a:p>
        </p:txBody>
      </p:sp>
      <p:sp>
        <p:nvSpPr>
          <p:cNvPr id="27" name="Google Shape;27;g17de081a896_0_13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28" name="Google Shape;28;g17de081a896_0_13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29" name="Google Shape;29;g17de081a896_0_13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g17de081a896_0_137"/>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Clr>
                <a:schemeClr val="dk1"/>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32" name="Google Shape;32;g17de081a896_0_137"/>
          <p:cNvSpPr txBox="1">
            <a:spLocks noGrp="1"/>
          </p:cNvSpPr>
          <p:nvPr>
            <p:ph type="body" idx="1"/>
          </p:nvPr>
        </p:nvSpPr>
        <p:spPr>
          <a:xfrm>
            <a:off x="609600" y="1200151"/>
            <a:ext cx="5384700" cy="3394200"/>
          </a:xfrm>
          <a:prstGeom prst="rect">
            <a:avLst/>
          </a:prstGeom>
          <a:noFill/>
          <a:ln>
            <a:noFill/>
          </a:ln>
        </p:spPr>
        <p:txBody>
          <a:bodyPr spcFirstLastPara="1" wrap="square" lIns="121900" tIns="60925" rIns="121900" bIns="60925" anchor="t" anchorCtr="0">
            <a:noAutofit/>
          </a:bodyPr>
          <a:lstStyle>
            <a:lvl1pPr marL="457200" lvl="0" indent="-463550" algn="l">
              <a:spcBef>
                <a:spcPts val="700"/>
              </a:spcBef>
              <a:spcAft>
                <a:spcPts val="0"/>
              </a:spcAft>
              <a:buClr>
                <a:schemeClr val="dk1"/>
              </a:buClr>
              <a:buSzPts val="3700"/>
              <a:buChar char="•"/>
              <a:defRPr sz="3700"/>
            </a:lvl1pPr>
            <a:lvl2pPr marL="914400" lvl="1" indent="-431800" algn="l">
              <a:spcBef>
                <a:spcPts val="600"/>
              </a:spcBef>
              <a:spcAft>
                <a:spcPts val="0"/>
              </a:spcAft>
              <a:buClr>
                <a:schemeClr val="dk1"/>
              </a:buClr>
              <a:buSzPts val="3200"/>
              <a:buChar char="–"/>
              <a:defRPr sz="3200"/>
            </a:lvl2pPr>
            <a:lvl3pPr marL="1371600" lvl="2" indent="-400050" algn="l">
              <a:spcBef>
                <a:spcPts val="500"/>
              </a:spcBef>
              <a:spcAft>
                <a:spcPts val="0"/>
              </a:spcAft>
              <a:buClr>
                <a:schemeClr val="dk1"/>
              </a:buClr>
              <a:buSzPts val="2700"/>
              <a:buChar char="•"/>
              <a:defRPr sz="2700"/>
            </a:lvl3pPr>
            <a:lvl4pPr marL="1828800" lvl="3" indent="-381000" algn="l">
              <a:spcBef>
                <a:spcPts val="500"/>
              </a:spcBef>
              <a:spcAft>
                <a:spcPts val="0"/>
              </a:spcAft>
              <a:buClr>
                <a:schemeClr val="dk1"/>
              </a:buClr>
              <a:buSzPts val="2400"/>
              <a:buChar char="–"/>
              <a:defRPr sz="2400"/>
            </a:lvl4pPr>
            <a:lvl5pPr marL="2286000" lvl="4" indent="-381000" algn="l">
              <a:spcBef>
                <a:spcPts val="500"/>
              </a:spcBef>
              <a:spcAft>
                <a:spcPts val="0"/>
              </a:spcAft>
              <a:buClr>
                <a:schemeClr val="dk1"/>
              </a:buClr>
              <a:buSzPts val="2400"/>
              <a:buChar char="»"/>
              <a:defRPr sz="2400"/>
            </a:lvl5pPr>
            <a:lvl6pPr marL="2743200" lvl="5" indent="-381000" algn="l">
              <a:spcBef>
                <a:spcPts val="500"/>
              </a:spcBef>
              <a:spcAft>
                <a:spcPts val="0"/>
              </a:spcAft>
              <a:buClr>
                <a:schemeClr val="dk1"/>
              </a:buClr>
              <a:buSzPts val="2400"/>
              <a:buChar char="•"/>
              <a:defRPr sz="2400"/>
            </a:lvl6pPr>
            <a:lvl7pPr marL="3200400" lvl="6" indent="-381000" algn="l">
              <a:spcBef>
                <a:spcPts val="500"/>
              </a:spcBef>
              <a:spcAft>
                <a:spcPts val="0"/>
              </a:spcAft>
              <a:buClr>
                <a:schemeClr val="dk1"/>
              </a:buClr>
              <a:buSzPts val="2400"/>
              <a:buChar char="•"/>
              <a:defRPr sz="2400"/>
            </a:lvl7pPr>
            <a:lvl8pPr marL="3657600" lvl="7" indent="-381000" algn="l">
              <a:spcBef>
                <a:spcPts val="500"/>
              </a:spcBef>
              <a:spcAft>
                <a:spcPts val="0"/>
              </a:spcAft>
              <a:buClr>
                <a:schemeClr val="dk1"/>
              </a:buClr>
              <a:buSzPts val="2400"/>
              <a:buChar char="•"/>
              <a:defRPr sz="2400"/>
            </a:lvl8pPr>
            <a:lvl9pPr marL="4114800" lvl="8" indent="-381000" algn="l">
              <a:spcBef>
                <a:spcPts val="500"/>
              </a:spcBef>
              <a:spcAft>
                <a:spcPts val="0"/>
              </a:spcAft>
              <a:buClr>
                <a:schemeClr val="dk1"/>
              </a:buClr>
              <a:buSzPts val="2400"/>
              <a:buChar char="•"/>
              <a:defRPr sz="2400"/>
            </a:lvl9pPr>
          </a:lstStyle>
          <a:p>
            <a:endParaRPr/>
          </a:p>
        </p:txBody>
      </p:sp>
      <p:sp>
        <p:nvSpPr>
          <p:cNvPr id="33" name="Google Shape;33;g17de081a896_0_137"/>
          <p:cNvSpPr txBox="1">
            <a:spLocks noGrp="1"/>
          </p:cNvSpPr>
          <p:nvPr>
            <p:ph type="body" idx="2"/>
          </p:nvPr>
        </p:nvSpPr>
        <p:spPr>
          <a:xfrm>
            <a:off x="6197600" y="1200151"/>
            <a:ext cx="5384700" cy="3394200"/>
          </a:xfrm>
          <a:prstGeom prst="rect">
            <a:avLst/>
          </a:prstGeom>
          <a:noFill/>
          <a:ln>
            <a:noFill/>
          </a:ln>
        </p:spPr>
        <p:txBody>
          <a:bodyPr spcFirstLastPara="1" wrap="square" lIns="121900" tIns="60925" rIns="121900" bIns="60925" anchor="t" anchorCtr="0">
            <a:noAutofit/>
          </a:bodyPr>
          <a:lstStyle>
            <a:lvl1pPr marL="457200" lvl="0" indent="-463550" algn="l">
              <a:spcBef>
                <a:spcPts val="700"/>
              </a:spcBef>
              <a:spcAft>
                <a:spcPts val="0"/>
              </a:spcAft>
              <a:buClr>
                <a:schemeClr val="dk1"/>
              </a:buClr>
              <a:buSzPts val="3700"/>
              <a:buChar char="•"/>
              <a:defRPr sz="3700"/>
            </a:lvl1pPr>
            <a:lvl2pPr marL="914400" lvl="1" indent="-431800" algn="l">
              <a:spcBef>
                <a:spcPts val="600"/>
              </a:spcBef>
              <a:spcAft>
                <a:spcPts val="0"/>
              </a:spcAft>
              <a:buClr>
                <a:schemeClr val="dk1"/>
              </a:buClr>
              <a:buSzPts val="3200"/>
              <a:buChar char="–"/>
              <a:defRPr sz="3200"/>
            </a:lvl2pPr>
            <a:lvl3pPr marL="1371600" lvl="2" indent="-400050" algn="l">
              <a:spcBef>
                <a:spcPts val="500"/>
              </a:spcBef>
              <a:spcAft>
                <a:spcPts val="0"/>
              </a:spcAft>
              <a:buClr>
                <a:schemeClr val="dk1"/>
              </a:buClr>
              <a:buSzPts val="2700"/>
              <a:buChar char="•"/>
              <a:defRPr sz="2700"/>
            </a:lvl3pPr>
            <a:lvl4pPr marL="1828800" lvl="3" indent="-381000" algn="l">
              <a:spcBef>
                <a:spcPts val="500"/>
              </a:spcBef>
              <a:spcAft>
                <a:spcPts val="0"/>
              </a:spcAft>
              <a:buClr>
                <a:schemeClr val="dk1"/>
              </a:buClr>
              <a:buSzPts val="2400"/>
              <a:buChar char="–"/>
              <a:defRPr sz="2400"/>
            </a:lvl4pPr>
            <a:lvl5pPr marL="2286000" lvl="4" indent="-381000" algn="l">
              <a:spcBef>
                <a:spcPts val="500"/>
              </a:spcBef>
              <a:spcAft>
                <a:spcPts val="0"/>
              </a:spcAft>
              <a:buClr>
                <a:schemeClr val="dk1"/>
              </a:buClr>
              <a:buSzPts val="2400"/>
              <a:buChar char="»"/>
              <a:defRPr sz="2400"/>
            </a:lvl5pPr>
            <a:lvl6pPr marL="2743200" lvl="5" indent="-381000" algn="l">
              <a:spcBef>
                <a:spcPts val="500"/>
              </a:spcBef>
              <a:spcAft>
                <a:spcPts val="0"/>
              </a:spcAft>
              <a:buClr>
                <a:schemeClr val="dk1"/>
              </a:buClr>
              <a:buSzPts val="2400"/>
              <a:buChar char="•"/>
              <a:defRPr sz="2400"/>
            </a:lvl6pPr>
            <a:lvl7pPr marL="3200400" lvl="6" indent="-381000" algn="l">
              <a:spcBef>
                <a:spcPts val="500"/>
              </a:spcBef>
              <a:spcAft>
                <a:spcPts val="0"/>
              </a:spcAft>
              <a:buClr>
                <a:schemeClr val="dk1"/>
              </a:buClr>
              <a:buSzPts val="2400"/>
              <a:buChar char="•"/>
              <a:defRPr sz="2400"/>
            </a:lvl7pPr>
            <a:lvl8pPr marL="3657600" lvl="7" indent="-381000" algn="l">
              <a:spcBef>
                <a:spcPts val="500"/>
              </a:spcBef>
              <a:spcAft>
                <a:spcPts val="0"/>
              </a:spcAft>
              <a:buClr>
                <a:schemeClr val="dk1"/>
              </a:buClr>
              <a:buSzPts val="2400"/>
              <a:buChar char="•"/>
              <a:defRPr sz="2400"/>
            </a:lvl8pPr>
            <a:lvl9pPr marL="4114800" lvl="8" indent="-381000" algn="l">
              <a:spcBef>
                <a:spcPts val="500"/>
              </a:spcBef>
              <a:spcAft>
                <a:spcPts val="0"/>
              </a:spcAft>
              <a:buClr>
                <a:schemeClr val="dk1"/>
              </a:buClr>
              <a:buSzPts val="2400"/>
              <a:buChar char="•"/>
              <a:defRPr sz="2400"/>
            </a:lvl9pPr>
          </a:lstStyle>
          <a:p>
            <a:endParaRPr/>
          </a:p>
        </p:txBody>
      </p:sp>
      <p:sp>
        <p:nvSpPr>
          <p:cNvPr id="34" name="Google Shape;34;g17de081a896_0_137"/>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35" name="Google Shape;35;g17de081a896_0_137"/>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36" name="Google Shape;36;g17de081a896_0_137"/>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g17de081a896_0_144"/>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39" name="Google Shape;39;g17de081a896_0_144"/>
          <p:cNvSpPr txBox="1">
            <a:spLocks noGrp="1"/>
          </p:cNvSpPr>
          <p:nvPr>
            <p:ph type="body" idx="1"/>
          </p:nvPr>
        </p:nvSpPr>
        <p:spPr>
          <a:xfrm>
            <a:off x="609600" y="1535113"/>
            <a:ext cx="5386800" cy="639900"/>
          </a:xfrm>
          <a:prstGeom prst="rect">
            <a:avLst/>
          </a:prstGeom>
          <a:noFill/>
          <a:ln>
            <a:noFill/>
          </a:ln>
        </p:spPr>
        <p:txBody>
          <a:bodyPr spcFirstLastPara="1" wrap="square" lIns="121900" tIns="60925" rIns="121900" bIns="60925" anchor="b" anchorCtr="0">
            <a:noAutofit/>
          </a:bodyPr>
          <a:lstStyle>
            <a:lvl1pPr marL="457200" lvl="0" indent="-228600" algn="l">
              <a:spcBef>
                <a:spcPts val="600"/>
              </a:spcBef>
              <a:spcAft>
                <a:spcPts val="0"/>
              </a:spcAft>
              <a:buClr>
                <a:schemeClr val="dk1"/>
              </a:buClr>
              <a:buSzPts val="3200"/>
              <a:buNone/>
              <a:defRPr sz="3200" b="1"/>
            </a:lvl1pPr>
            <a:lvl2pPr marL="914400" lvl="1" indent="-228600" algn="l">
              <a:spcBef>
                <a:spcPts val="500"/>
              </a:spcBef>
              <a:spcAft>
                <a:spcPts val="0"/>
              </a:spcAft>
              <a:buClr>
                <a:schemeClr val="dk1"/>
              </a:buClr>
              <a:buSzPts val="2700"/>
              <a:buNone/>
              <a:defRPr sz="2700" b="1"/>
            </a:lvl2pPr>
            <a:lvl3pPr marL="1371600" lvl="2" indent="-228600" algn="l">
              <a:spcBef>
                <a:spcPts val="500"/>
              </a:spcBef>
              <a:spcAft>
                <a:spcPts val="0"/>
              </a:spcAft>
              <a:buClr>
                <a:schemeClr val="dk1"/>
              </a:buClr>
              <a:buSzPts val="2400"/>
              <a:buNone/>
              <a:defRPr sz="2400" b="1"/>
            </a:lvl3pPr>
            <a:lvl4pPr marL="1828800" lvl="3" indent="-228600" algn="l">
              <a:spcBef>
                <a:spcPts val="400"/>
              </a:spcBef>
              <a:spcAft>
                <a:spcPts val="0"/>
              </a:spcAft>
              <a:buClr>
                <a:schemeClr val="dk1"/>
              </a:buClr>
              <a:buSzPts val="2100"/>
              <a:buNone/>
              <a:defRPr sz="2100" b="1"/>
            </a:lvl4pPr>
            <a:lvl5pPr marL="2286000" lvl="4" indent="-228600" algn="l">
              <a:spcBef>
                <a:spcPts val="400"/>
              </a:spcBef>
              <a:spcAft>
                <a:spcPts val="0"/>
              </a:spcAft>
              <a:buClr>
                <a:schemeClr val="dk1"/>
              </a:buClr>
              <a:buSzPts val="2100"/>
              <a:buNone/>
              <a:defRPr sz="2100" b="1"/>
            </a:lvl5pPr>
            <a:lvl6pPr marL="2743200" lvl="5" indent="-228600" algn="l">
              <a:spcBef>
                <a:spcPts val="400"/>
              </a:spcBef>
              <a:spcAft>
                <a:spcPts val="0"/>
              </a:spcAft>
              <a:buClr>
                <a:schemeClr val="dk1"/>
              </a:buClr>
              <a:buSzPts val="2100"/>
              <a:buNone/>
              <a:defRPr sz="2100" b="1"/>
            </a:lvl6pPr>
            <a:lvl7pPr marL="3200400" lvl="6" indent="-228600" algn="l">
              <a:spcBef>
                <a:spcPts val="400"/>
              </a:spcBef>
              <a:spcAft>
                <a:spcPts val="0"/>
              </a:spcAft>
              <a:buClr>
                <a:schemeClr val="dk1"/>
              </a:buClr>
              <a:buSzPts val="2100"/>
              <a:buNone/>
              <a:defRPr sz="2100" b="1"/>
            </a:lvl7pPr>
            <a:lvl8pPr marL="3657600" lvl="7" indent="-228600" algn="l">
              <a:spcBef>
                <a:spcPts val="400"/>
              </a:spcBef>
              <a:spcAft>
                <a:spcPts val="0"/>
              </a:spcAft>
              <a:buClr>
                <a:schemeClr val="dk1"/>
              </a:buClr>
              <a:buSzPts val="2100"/>
              <a:buNone/>
              <a:defRPr sz="2100" b="1"/>
            </a:lvl8pPr>
            <a:lvl9pPr marL="4114800" lvl="8" indent="-228600" algn="l">
              <a:spcBef>
                <a:spcPts val="400"/>
              </a:spcBef>
              <a:spcAft>
                <a:spcPts val="0"/>
              </a:spcAft>
              <a:buClr>
                <a:schemeClr val="dk1"/>
              </a:buClr>
              <a:buSzPts val="2100"/>
              <a:buNone/>
              <a:defRPr sz="2100" b="1"/>
            </a:lvl9pPr>
          </a:lstStyle>
          <a:p>
            <a:endParaRPr/>
          </a:p>
        </p:txBody>
      </p:sp>
      <p:sp>
        <p:nvSpPr>
          <p:cNvPr id="40" name="Google Shape;40;g17de081a896_0_144"/>
          <p:cNvSpPr txBox="1">
            <a:spLocks noGrp="1"/>
          </p:cNvSpPr>
          <p:nvPr>
            <p:ph type="body" idx="2"/>
          </p:nvPr>
        </p:nvSpPr>
        <p:spPr>
          <a:xfrm>
            <a:off x="609600" y="2174875"/>
            <a:ext cx="5386800" cy="3951300"/>
          </a:xfrm>
          <a:prstGeom prst="rect">
            <a:avLst/>
          </a:prstGeom>
          <a:noFill/>
          <a:ln>
            <a:noFill/>
          </a:ln>
        </p:spPr>
        <p:txBody>
          <a:bodyPr spcFirstLastPara="1" wrap="square" lIns="121900" tIns="60925" rIns="121900" bIns="60925" anchor="t" anchorCtr="0">
            <a:noAutofit/>
          </a:bodyPr>
          <a:lstStyle>
            <a:lvl1pPr marL="457200" lvl="0" indent="-431800" algn="l">
              <a:spcBef>
                <a:spcPts val="600"/>
              </a:spcBef>
              <a:spcAft>
                <a:spcPts val="0"/>
              </a:spcAft>
              <a:buClr>
                <a:schemeClr val="dk1"/>
              </a:buClr>
              <a:buSzPts val="3200"/>
              <a:buChar char="•"/>
              <a:defRPr sz="3200"/>
            </a:lvl1pPr>
            <a:lvl2pPr marL="914400" lvl="1" indent="-400050" algn="l">
              <a:spcBef>
                <a:spcPts val="500"/>
              </a:spcBef>
              <a:spcAft>
                <a:spcPts val="0"/>
              </a:spcAft>
              <a:buClr>
                <a:schemeClr val="dk1"/>
              </a:buClr>
              <a:buSzPts val="2700"/>
              <a:buChar char="–"/>
              <a:defRPr sz="2700"/>
            </a:lvl2pPr>
            <a:lvl3pPr marL="1371600" lvl="2" indent="-381000" algn="l">
              <a:spcBef>
                <a:spcPts val="500"/>
              </a:spcBef>
              <a:spcAft>
                <a:spcPts val="0"/>
              </a:spcAft>
              <a:buClr>
                <a:schemeClr val="dk1"/>
              </a:buClr>
              <a:buSzPts val="2400"/>
              <a:buChar char="•"/>
              <a:defRPr sz="2400"/>
            </a:lvl3pPr>
            <a:lvl4pPr marL="1828800" lvl="3" indent="-361950" algn="l">
              <a:spcBef>
                <a:spcPts val="400"/>
              </a:spcBef>
              <a:spcAft>
                <a:spcPts val="0"/>
              </a:spcAft>
              <a:buClr>
                <a:schemeClr val="dk1"/>
              </a:buClr>
              <a:buSzPts val="2100"/>
              <a:buChar char="–"/>
              <a:defRPr sz="2100"/>
            </a:lvl4pPr>
            <a:lvl5pPr marL="2286000" lvl="4" indent="-361950" algn="l">
              <a:spcBef>
                <a:spcPts val="400"/>
              </a:spcBef>
              <a:spcAft>
                <a:spcPts val="0"/>
              </a:spcAft>
              <a:buClr>
                <a:schemeClr val="dk1"/>
              </a:buClr>
              <a:buSzPts val="2100"/>
              <a:buChar char="»"/>
              <a:defRPr sz="2100"/>
            </a:lvl5pPr>
            <a:lvl6pPr marL="2743200" lvl="5" indent="-361950" algn="l">
              <a:spcBef>
                <a:spcPts val="400"/>
              </a:spcBef>
              <a:spcAft>
                <a:spcPts val="0"/>
              </a:spcAft>
              <a:buClr>
                <a:schemeClr val="dk1"/>
              </a:buClr>
              <a:buSzPts val="2100"/>
              <a:buChar char="•"/>
              <a:defRPr sz="2100"/>
            </a:lvl6pPr>
            <a:lvl7pPr marL="3200400" lvl="6" indent="-361950" algn="l">
              <a:spcBef>
                <a:spcPts val="400"/>
              </a:spcBef>
              <a:spcAft>
                <a:spcPts val="0"/>
              </a:spcAft>
              <a:buClr>
                <a:schemeClr val="dk1"/>
              </a:buClr>
              <a:buSzPts val="2100"/>
              <a:buChar char="•"/>
              <a:defRPr sz="2100"/>
            </a:lvl7pPr>
            <a:lvl8pPr marL="3657600" lvl="7" indent="-361950" algn="l">
              <a:spcBef>
                <a:spcPts val="400"/>
              </a:spcBef>
              <a:spcAft>
                <a:spcPts val="0"/>
              </a:spcAft>
              <a:buClr>
                <a:schemeClr val="dk1"/>
              </a:buClr>
              <a:buSzPts val="2100"/>
              <a:buChar char="•"/>
              <a:defRPr sz="2100"/>
            </a:lvl8pPr>
            <a:lvl9pPr marL="4114800" lvl="8" indent="-361950" algn="l">
              <a:spcBef>
                <a:spcPts val="400"/>
              </a:spcBef>
              <a:spcAft>
                <a:spcPts val="0"/>
              </a:spcAft>
              <a:buClr>
                <a:schemeClr val="dk1"/>
              </a:buClr>
              <a:buSzPts val="2100"/>
              <a:buChar char="•"/>
              <a:defRPr sz="2100"/>
            </a:lvl9pPr>
          </a:lstStyle>
          <a:p>
            <a:endParaRPr/>
          </a:p>
        </p:txBody>
      </p:sp>
      <p:sp>
        <p:nvSpPr>
          <p:cNvPr id="41" name="Google Shape;41;g17de081a896_0_144"/>
          <p:cNvSpPr txBox="1">
            <a:spLocks noGrp="1"/>
          </p:cNvSpPr>
          <p:nvPr>
            <p:ph type="body" idx="3"/>
          </p:nvPr>
        </p:nvSpPr>
        <p:spPr>
          <a:xfrm>
            <a:off x="6193368" y="1535113"/>
            <a:ext cx="5388900" cy="639900"/>
          </a:xfrm>
          <a:prstGeom prst="rect">
            <a:avLst/>
          </a:prstGeom>
          <a:noFill/>
          <a:ln>
            <a:noFill/>
          </a:ln>
        </p:spPr>
        <p:txBody>
          <a:bodyPr spcFirstLastPara="1" wrap="square" lIns="121900" tIns="60925" rIns="121900" bIns="60925" anchor="b" anchorCtr="0">
            <a:noAutofit/>
          </a:bodyPr>
          <a:lstStyle>
            <a:lvl1pPr marL="457200" lvl="0" indent="-228600" algn="l">
              <a:spcBef>
                <a:spcPts val="600"/>
              </a:spcBef>
              <a:spcAft>
                <a:spcPts val="0"/>
              </a:spcAft>
              <a:buClr>
                <a:schemeClr val="dk1"/>
              </a:buClr>
              <a:buSzPts val="3200"/>
              <a:buNone/>
              <a:defRPr sz="3200" b="1"/>
            </a:lvl1pPr>
            <a:lvl2pPr marL="914400" lvl="1" indent="-228600" algn="l">
              <a:spcBef>
                <a:spcPts val="500"/>
              </a:spcBef>
              <a:spcAft>
                <a:spcPts val="0"/>
              </a:spcAft>
              <a:buClr>
                <a:schemeClr val="dk1"/>
              </a:buClr>
              <a:buSzPts val="2700"/>
              <a:buNone/>
              <a:defRPr sz="2700" b="1"/>
            </a:lvl2pPr>
            <a:lvl3pPr marL="1371600" lvl="2" indent="-228600" algn="l">
              <a:spcBef>
                <a:spcPts val="500"/>
              </a:spcBef>
              <a:spcAft>
                <a:spcPts val="0"/>
              </a:spcAft>
              <a:buClr>
                <a:schemeClr val="dk1"/>
              </a:buClr>
              <a:buSzPts val="2400"/>
              <a:buNone/>
              <a:defRPr sz="2400" b="1"/>
            </a:lvl3pPr>
            <a:lvl4pPr marL="1828800" lvl="3" indent="-228600" algn="l">
              <a:spcBef>
                <a:spcPts val="400"/>
              </a:spcBef>
              <a:spcAft>
                <a:spcPts val="0"/>
              </a:spcAft>
              <a:buClr>
                <a:schemeClr val="dk1"/>
              </a:buClr>
              <a:buSzPts val="2100"/>
              <a:buNone/>
              <a:defRPr sz="2100" b="1"/>
            </a:lvl4pPr>
            <a:lvl5pPr marL="2286000" lvl="4" indent="-228600" algn="l">
              <a:spcBef>
                <a:spcPts val="400"/>
              </a:spcBef>
              <a:spcAft>
                <a:spcPts val="0"/>
              </a:spcAft>
              <a:buClr>
                <a:schemeClr val="dk1"/>
              </a:buClr>
              <a:buSzPts val="2100"/>
              <a:buNone/>
              <a:defRPr sz="2100" b="1"/>
            </a:lvl5pPr>
            <a:lvl6pPr marL="2743200" lvl="5" indent="-228600" algn="l">
              <a:spcBef>
                <a:spcPts val="400"/>
              </a:spcBef>
              <a:spcAft>
                <a:spcPts val="0"/>
              </a:spcAft>
              <a:buClr>
                <a:schemeClr val="dk1"/>
              </a:buClr>
              <a:buSzPts val="2100"/>
              <a:buNone/>
              <a:defRPr sz="2100" b="1"/>
            </a:lvl6pPr>
            <a:lvl7pPr marL="3200400" lvl="6" indent="-228600" algn="l">
              <a:spcBef>
                <a:spcPts val="400"/>
              </a:spcBef>
              <a:spcAft>
                <a:spcPts val="0"/>
              </a:spcAft>
              <a:buClr>
                <a:schemeClr val="dk1"/>
              </a:buClr>
              <a:buSzPts val="2100"/>
              <a:buNone/>
              <a:defRPr sz="2100" b="1"/>
            </a:lvl7pPr>
            <a:lvl8pPr marL="3657600" lvl="7" indent="-228600" algn="l">
              <a:spcBef>
                <a:spcPts val="400"/>
              </a:spcBef>
              <a:spcAft>
                <a:spcPts val="0"/>
              </a:spcAft>
              <a:buClr>
                <a:schemeClr val="dk1"/>
              </a:buClr>
              <a:buSzPts val="2100"/>
              <a:buNone/>
              <a:defRPr sz="2100" b="1"/>
            </a:lvl8pPr>
            <a:lvl9pPr marL="4114800" lvl="8" indent="-228600" algn="l">
              <a:spcBef>
                <a:spcPts val="400"/>
              </a:spcBef>
              <a:spcAft>
                <a:spcPts val="0"/>
              </a:spcAft>
              <a:buClr>
                <a:schemeClr val="dk1"/>
              </a:buClr>
              <a:buSzPts val="2100"/>
              <a:buNone/>
              <a:defRPr sz="2100" b="1"/>
            </a:lvl9pPr>
          </a:lstStyle>
          <a:p>
            <a:endParaRPr/>
          </a:p>
        </p:txBody>
      </p:sp>
      <p:sp>
        <p:nvSpPr>
          <p:cNvPr id="42" name="Google Shape;42;g17de081a896_0_144"/>
          <p:cNvSpPr txBox="1">
            <a:spLocks noGrp="1"/>
          </p:cNvSpPr>
          <p:nvPr>
            <p:ph type="body" idx="4"/>
          </p:nvPr>
        </p:nvSpPr>
        <p:spPr>
          <a:xfrm>
            <a:off x="6193368" y="2174875"/>
            <a:ext cx="5388900" cy="3951300"/>
          </a:xfrm>
          <a:prstGeom prst="rect">
            <a:avLst/>
          </a:prstGeom>
          <a:noFill/>
          <a:ln>
            <a:noFill/>
          </a:ln>
        </p:spPr>
        <p:txBody>
          <a:bodyPr spcFirstLastPara="1" wrap="square" lIns="121900" tIns="60925" rIns="121900" bIns="60925" anchor="t" anchorCtr="0">
            <a:noAutofit/>
          </a:bodyPr>
          <a:lstStyle>
            <a:lvl1pPr marL="457200" lvl="0" indent="-431800" algn="l">
              <a:spcBef>
                <a:spcPts val="600"/>
              </a:spcBef>
              <a:spcAft>
                <a:spcPts val="0"/>
              </a:spcAft>
              <a:buClr>
                <a:schemeClr val="dk1"/>
              </a:buClr>
              <a:buSzPts val="3200"/>
              <a:buChar char="•"/>
              <a:defRPr sz="3200"/>
            </a:lvl1pPr>
            <a:lvl2pPr marL="914400" lvl="1" indent="-400050" algn="l">
              <a:spcBef>
                <a:spcPts val="500"/>
              </a:spcBef>
              <a:spcAft>
                <a:spcPts val="0"/>
              </a:spcAft>
              <a:buClr>
                <a:schemeClr val="dk1"/>
              </a:buClr>
              <a:buSzPts val="2700"/>
              <a:buChar char="–"/>
              <a:defRPr sz="2700"/>
            </a:lvl2pPr>
            <a:lvl3pPr marL="1371600" lvl="2" indent="-381000" algn="l">
              <a:spcBef>
                <a:spcPts val="500"/>
              </a:spcBef>
              <a:spcAft>
                <a:spcPts val="0"/>
              </a:spcAft>
              <a:buClr>
                <a:schemeClr val="dk1"/>
              </a:buClr>
              <a:buSzPts val="2400"/>
              <a:buChar char="•"/>
              <a:defRPr sz="2400"/>
            </a:lvl3pPr>
            <a:lvl4pPr marL="1828800" lvl="3" indent="-361950" algn="l">
              <a:spcBef>
                <a:spcPts val="400"/>
              </a:spcBef>
              <a:spcAft>
                <a:spcPts val="0"/>
              </a:spcAft>
              <a:buClr>
                <a:schemeClr val="dk1"/>
              </a:buClr>
              <a:buSzPts val="2100"/>
              <a:buChar char="–"/>
              <a:defRPr sz="2100"/>
            </a:lvl4pPr>
            <a:lvl5pPr marL="2286000" lvl="4" indent="-361950" algn="l">
              <a:spcBef>
                <a:spcPts val="400"/>
              </a:spcBef>
              <a:spcAft>
                <a:spcPts val="0"/>
              </a:spcAft>
              <a:buClr>
                <a:schemeClr val="dk1"/>
              </a:buClr>
              <a:buSzPts val="2100"/>
              <a:buChar char="»"/>
              <a:defRPr sz="2100"/>
            </a:lvl5pPr>
            <a:lvl6pPr marL="2743200" lvl="5" indent="-361950" algn="l">
              <a:spcBef>
                <a:spcPts val="400"/>
              </a:spcBef>
              <a:spcAft>
                <a:spcPts val="0"/>
              </a:spcAft>
              <a:buClr>
                <a:schemeClr val="dk1"/>
              </a:buClr>
              <a:buSzPts val="2100"/>
              <a:buChar char="•"/>
              <a:defRPr sz="2100"/>
            </a:lvl6pPr>
            <a:lvl7pPr marL="3200400" lvl="6" indent="-361950" algn="l">
              <a:spcBef>
                <a:spcPts val="400"/>
              </a:spcBef>
              <a:spcAft>
                <a:spcPts val="0"/>
              </a:spcAft>
              <a:buClr>
                <a:schemeClr val="dk1"/>
              </a:buClr>
              <a:buSzPts val="2100"/>
              <a:buChar char="•"/>
              <a:defRPr sz="2100"/>
            </a:lvl7pPr>
            <a:lvl8pPr marL="3657600" lvl="7" indent="-361950" algn="l">
              <a:spcBef>
                <a:spcPts val="400"/>
              </a:spcBef>
              <a:spcAft>
                <a:spcPts val="0"/>
              </a:spcAft>
              <a:buClr>
                <a:schemeClr val="dk1"/>
              </a:buClr>
              <a:buSzPts val="2100"/>
              <a:buChar char="•"/>
              <a:defRPr sz="2100"/>
            </a:lvl8pPr>
            <a:lvl9pPr marL="4114800" lvl="8" indent="-361950" algn="l">
              <a:spcBef>
                <a:spcPts val="400"/>
              </a:spcBef>
              <a:spcAft>
                <a:spcPts val="0"/>
              </a:spcAft>
              <a:buClr>
                <a:schemeClr val="dk1"/>
              </a:buClr>
              <a:buSzPts val="2100"/>
              <a:buChar char="•"/>
              <a:defRPr sz="2100"/>
            </a:lvl9pPr>
          </a:lstStyle>
          <a:p>
            <a:endParaRPr/>
          </a:p>
        </p:txBody>
      </p:sp>
      <p:sp>
        <p:nvSpPr>
          <p:cNvPr id="43" name="Google Shape;43;g17de081a896_0_144"/>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44" name="Google Shape;44;g17de081a896_0_144"/>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45" name="Google Shape;45;g17de081a896_0_144"/>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g17de081a896_0_153"/>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Clr>
                <a:schemeClr val="dk1"/>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48" name="Google Shape;48;g17de081a896_0_153"/>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49" name="Google Shape;49;g17de081a896_0_153"/>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50" name="Google Shape;50;g17de081a896_0_153"/>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g17de081a896_0_158"/>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53" name="Google Shape;53;g17de081a896_0_158"/>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54" name="Google Shape;54;g17de081a896_0_158"/>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g17de081a896_0_162"/>
          <p:cNvSpPr txBox="1">
            <a:spLocks noGrp="1"/>
          </p:cNvSpPr>
          <p:nvPr>
            <p:ph type="title"/>
          </p:nvPr>
        </p:nvSpPr>
        <p:spPr>
          <a:xfrm>
            <a:off x="609601" y="273049"/>
            <a:ext cx="4011000" cy="1162200"/>
          </a:xfrm>
          <a:prstGeom prst="rect">
            <a:avLst/>
          </a:prstGeom>
          <a:noFill/>
          <a:ln>
            <a:noFill/>
          </a:ln>
        </p:spPr>
        <p:txBody>
          <a:bodyPr spcFirstLastPara="1" wrap="square" lIns="121900" tIns="60925" rIns="121900" bIns="60925" anchor="b" anchorCtr="0">
            <a:noAutofit/>
          </a:bodyPr>
          <a:lstStyle>
            <a:lvl1pPr lvl="0" algn="l">
              <a:spcBef>
                <a:spcPts val="0"/>
              </a:spcBef>
              <a:spcAft>
                <a:spcPts val="0"/>
              </a:spcAft>
              <a:buClr>
                <a:schemeClr val="dk1"/>
              </a:buClr>
              <a:buSzPts val="2700"/>
              <a:buFont typeface="Calibri"/>
              <a:buNone/>
              <a:defRPr sz="2700" b="1"/>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57" name="Google Shape;57;g17de081a896_0_162"/>
          <p:cNvSpPr txBox="1">
            <a:spLocks noGrp="1"/>
          </p:cNvSpPr>
          <p:nvPr>
            <p:ph type="body" idx="1"/>
          </p:nvPr>
        </p:nvSpPr>
        <p:spPr>
          <a:xfrm>
            <a:off x="4766733" y="273051"/>
            <a:ext cx="6815700" cy="5853000"/>
          </a:xfrm>
          <a:prstGeom prst="rect">
            <a:avLst/>
          </a:prstGeom>
          <a:noFill/>
          <a:ln>
            <a:noFill/>
          </a:ln>
        </p:spPr>
        <p:txBody>
          <a:bodyPr spcFirstLastPara="1" wrap="square" lIns="121900" tIns="60925" rIns="121900" bIns="60925" anchor="t" anchorCtr="0">
            <a:noAutofit/>
          </a:bodyPr>
          <a:lstStyle>
            <a:lvl1pPr marL="457200" lvl="0" indent="-501650" algn="l">
              <a:spcBef>
                <a:spcPts val="900"/>
              </a:spcBef>
              <a:spcAft>
                <a:spcPts val="0"/>
              </a:spcAft>
              <a:buClr>
                <a:schemeClr val="dk1"/>
              </a:buClr>
              <a:buSzPts val="4300"/>
              <a:buChar char="•"/>
              <a:defRPr sz="4300"/>
            </a:lvl1pPr>
            <a:lvl2pPr marL="914400" lvl="1" indent="-463550" algn="l">
              <a:spcBef>
                <a:spcPts val="700"/>
              </a:spcBef>
              <a:spcAft>
                <a:spcPts val="0"/>
              </a:spcAft>
              <a:buClr>
                <a:schemeClr val="dk1"/>
              </a:buClr>
              <a:buSzPts val="3700"/>
              <a:buChar char="–"/>
              <a:defRPr sz="3700"/>
            </a:lvl2pPr>
            <a:lvl3pPr marL="1371600" lvl="2" indent="-431800" algn="l">
              <a:spcBef>
                <a:spcPts val="600"/>
              </a:spcBef>
              <a:spcAft>
                <a:spcPts val="0"/>
              </a:spcAft>
              <a:buClr>
                <a:schemeClr val="dk1"/>
              </a:buClr>
              <a:buSzPts val="3200"/>
              <a:buChar char="•"/>
              <a:defRPr sz="3200"/>
            </a:lvl3pPr>
            <a:lvl4pPr marL="1828800" lvl="3" indent="-400050" algn="l">
              <a:spcBef>
                <a:spcPts val="500"/>
              </a:spcBef>
              <a:spcAft>
                <a:spcPts val="0"/>
              </a:spcAft>
              <a:buClr>
                <a:schemeClr val="dk1"/>
              </a:buClr>
              <a:buSzPts val="2700"/>
              <a:buChar char="–"/>
              <a:defRPr sz="2700"/>
            </a:lvl4pPr>
            <a:lvl5pPr marL="2286000" lvl="4" indent="-400050" algn="l">
              <a:spcBef>
                <a:spcPts val="500"/>
              </a:spcBef>
              <a:spcAft>
                <a:spcPts val="0"/>
              </a:spcAft>
              <a:buClr>
                <a:schemeClr val="dk1"/>
              </a:buClr>
              <a:buSzPts val="2700"/>
              <a:buChar char="»"/>
              <a:defRPr sz="2700"/>
            </a:lvl5pPr>
            <a:lvl6pPr marL="2743200" lvl="5" indent="-400050" algn="l">
              <a:spcBef>
                <a:spcPts val="500"/>
              </a:spcBef>
              <a:spcAft>
                <a:spcPts val="0"/>
              </a:spcAft>
              <a:buClr>
                <a:schemeClr val="dk1"/>
              </a:buClr>
              <a:buSzPts val="2700"/>
              <a:buChar char="•"/>
              <a:defRPr sz="2700"/>
            </a:lvl6pPr>
            <a:lvl7pPr marL="3200400" lvl="6" indent="-400050" algn="l">
              <a:spcBef>
                <a:spcPts val="500"/>
              </a:spcBef>
              <a:spcAft>
                <a:spcPts val="0"/>
              </a:spcAft>
              <a:buClr>
                <a:schemeClr val="dk1"/>
              </a:buClr>
              <a:buSzPts val="2700"/>
              <a:buChar char="•"/>
              <a:defRPr sz="2700"/>
            </a:lvl7pPr>
            <a:lvl8pPr marL="3657600" lvl="7" indent="-400050" algn="l">
              <a:spcBef>
                <a:spcPts val="500"/>
              </a:spcBef>
              <a:spcAft>
                <a:spcPts val="0"/>
              </a:spcAft>
              <a:buClr>
                <a:schemeClr val="dk1"/>
              </a:buClr>
              <a:buSzPts val="2700"/>
              <a:buChar char="•"/>
              <a:defRPr sz="2700"/>
            </a:lvl8pPr>
            <a:lvl9pPr marL="4114800" lvl="8" indent="-400050" algn="l">
              <a:spcBef>
                <a:spcPts val="500"/>
              </a:spcBef>
              <a:spcAft>
                <a:spcPts val="0"/>
              </a:spcAft>
              <a:buClr>
                <a:schemeClr val="dk1"/>
              </a:buClr>
              <a:buSzPts val="2700"/>
              <a:buChar char="•"/>
              <a:defRPr sz="2700"/>
            </a:lvl9pPr>
          </a:lstStyle>
          <a:p>
            <a:endParaRPr/>
          </a:p>
        </p:txBody>
      </p:sp>
      <p:sp>
        <p:nvSpPr>
          <p:cNvPr id="58" name="Google Shape;58;g17de081a896_0_162"/>
          <p:cNvSpPr txBox="1">
            <a:spLocks noGrp="1"/>
          </p:cNvSpPr>
          <p:nvPr>
            <p:ph type="body" idx="2"/>
          </p:nvPr>
        </p:nvSpPr>
        <p:spPr>
          <a:xfrm>
            <a:off x="609601" y="1435101"/>
            <a:ext cx="4011000" cy="4691100"/>
          </a:xfrm>
          <a:prstGeom prst="rect">
            <a:avLst/>
          </a:prstGeom>
          <a:noFill/>
          <a:ln>
            <a:noFill/>
          </a:ln>
        </p:spPr>
        <p:txBody>
          <a:bodyPr spcFirstLastPara="1" wrap="square" lIns="121900" tIns="60925" rIns="121900" bIns="60925" anchor="t" anchorCtr="0">
            <a:noAutofit/>
          </a:bodyPr>
          <a:lstStyle>
            <a:lvl1pPr marL="457200" lvl="0" indent="-228600" algn="l">
              <a:spcBef>
                <a:spcPts val="400"/>
              </a:spcBef>
              <a:spcAft>
                <a:spcPts val="0"/>
              </a:spcAft>
              <a:buClr>
                <a:schemeClr val="dk1"/>
              </a:buClr>
              <a:buSzPts val="1900"/>
              <a:buNone/>
              <a:defRPr sz="1900"/>
            </a:lvl1pPr>
            <a:lvl2pPr marL="914400" lvl="1" indent="-228600" algn="l">
              <a:spcBef>
                <a:spcPts val="300"/>
              </a:spcBef>
              <a:spcAft>
                <a:spcPts val="0"/>
              </a:spcAft>
              <a:buClr>
                <a:schemeClr val="dk1"/>
              </a:buClr>
              <a:buSzPts val="1600"/>
              <a:buNone/>
              <a:defRPr sz="1600"/>
            </a:lvl2pPr>
            <a:lvl3pPr marL="1371600" lvl="2" indent="-228600" algn="l">
              <a:spcBef>
                <a:spcPts val="300"/>
              </a:spcBef>
              <a:spcAft>
                <a:spcPts val="0"/>
              </a:spcAft>
              <a:buClr>
                <a:schemeClr val="dk1"/>
              </a:buClr>
              <a:buSzPts val="1300"/>
              <a:buNone/>
              <a:defRPr sz="1300"/>
            </a:lvl3pPr>
            <a:lvl4pPr marL="1828800" lvl="3" indent="-228600" algn="l">
              <a:spcBef>
                <a:spcPts val="200"/>
              </a:spcBef>
              <a:spcAft>
                <a:spcPts val="0"/>
              </a:spcAft>
              <a:buClr>
                <a:schemeClr val="dk1"/>
              </a:buClr>
              <a:buSzPts val="1200"/>
              <a:buNone/>
              <a:defRPr sz="1200"/>
            </a:lvl4pPr>
            <a:lvl5pPr marL="2286000" lvl="4" indent="-228600" algn="l">
              <a:spcBef>
                <a:spcPts val="200"/>
              </a:spcBef>
              <a:spcAft>
                <a:spcPts val="0"/>
              </a:spcAft>
              <a:buClr>
                <a:schemeClr val="dk1"/>
              </a:buClr>
              <a:buSzPts val="1200"/>
              <a:buNone/>
              <a:defRPr sz="1200"/>
            </a:lvl5pPr>
            <a:lvl6pPr marL="2743200" lvl="5" indent="-228600" algn="l">
              <a:spcBef>
                <a:spcPts val="200"/>
              </a:spcBef>
              <a:spcAft>
                <a:spcPts val="0"/>
              </a:spcAft>
              <a:buClr>
                <a:schemeClr val="dk1"/>
              </a:buClr>
              <a:buSzPts val="1200"/>
              <a:buNone/>
              <a:defRPr sz="1200"/>
            </a:lvl6pPr>
            <a:lvl7pPr marL="3200400" lvl="6" indent="-228600" algn="l">
              <a:spcBef>
                <a:spcPts val="200"/>
              </a:spcBef>
              <a:spcAft>
                <a:spcPts val="0"/>
              </a:spcAft>
              <a:buClr>
                <a:schemeClr val="dk1"/>
              </a:buClr>
              <a:buSzPts val="1200"/>
              <a:buNone/>
              <a:defRPr sz="1200"/>
            </a:lvl7pPr>
            <a:lvl8pPr marL="3657600" lvl="7" indent="-228600" algn="l">
              <a:spcBef>
                <a:spcPts val="200"/>
              </a:spcBef>
              <a:spcAft>
                <a:spcPts val="0"/>
              </a:spcAft>
              <a:buClr>
                <a:schemeClr val="dk1"/>
              </a:buClr>
              <a:buSzPts val="1200"/>
              <a:buNone/>
              <a:defRPr sz="1200"/>
            </a:lvl8pPr>
            <a:lvl9pPr marL="4114800" lvl="8" indent="-228600" algn="l">
              <a:spcBef>
                <a:spcPts val="200"/>
              </a:spcBef>
              <a:spcAft>
                <a:spcPts val="0"/>
              </a:spcAft>
              <a:buClr>
                <a:schemeClr val="dk1"/>
              </a:buClr>
              <a:buSzPts val="1200"/>
              <a:buNone/>
              <a:defRPr sz="1200"/>
            </a:lvl9pPr>
          </a:lstStyle>
          <a:p>
            <a:endParaRPr/>
          </a:p>
        </p:txBody>
      </p:sp>
      <p:sp>
        <p:nvSpPr>
          <p:cNvPr id="59" name="Google Shape;59;g17de081a896_0_16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60" name="Google Shape;60;g17de081a896_0_16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61" name="Google Shape;61;g17de081a896_0_16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g17de081a896_0_169"/>
          <p:cNvSpPr txBox="1">
            <a:spLocks noGrp="1"/>
          </p:cNvSpPr>
          <p:nvPr>
            <p:ph type="title"/>
          </p:nvPr>
        </p:nvSpPr>
        <p:spPr>
          <a:xfrm>
            <a:off x="2389717" y="4800600"/>
            <a:ext cx="7315200" cy="566700"/>
          </a:xfrm>
          <a:prstGeom prst="rect">
            <a:avLst/>
          </a:prstGeom>
          <a:noFill/>
          <a:ln>
            <a:noFill/>
          </a:ln>
        </p:spPr>
        <p:txBody>
          <a:bodyPr spcFirstLastPara="1" wrap="square" lIns="121900" tIns="60925" rIns="121900" bIns="60925" anchor="b" anchorCtr="0">
            <a:noAutofit/>
          </a:bodyPr>
          <a:lstStyle>
            <a:lvl1pPr lvl="0" algn="l">
              <a:spcBef>
                <a:spcPts val="0"/>
              </a:spcBef>
              <a:spcAft>
                <a:spcPts val="0"/>
              </a:spcAft>
              <a:buClr>
                <a:schemeClr val="dk1"/>
              </a:buClr>
              <a:buSzPts val="2700"/>
              <a:buFont typeface="Calibri"/>
              <a:buNone/>
              <a:defRPr sz="2700" b="1"/>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64" name="Google Shape;64;g17de081a896_0_169"/>
          <p:cNvSpPr>
            <a:spLocks noGrp="1"/>
          </p:cNvSpPr>
          <p:nvPr>
            <p:ph type="pic" idx="2"/>
          </p:nvPr>
        </p:nvSpPr>
        <p:spPr>
          <a:xfrm>
            <a:off x="2389717" y="612775"/>
            <a:ext cx="7315200" cy="4114800"/>
          </a:xfrm>
          <a:prstGeom prst="rect">
            <a:avLst/>
          </a:prstGeom>
          <a:noFill/>
          <a:ln>
            <a:noFill/>
          </a:ln>
        </p:spPr>
        <p:txBody>
          <a:bodyPr spcFirstLastPara="1" wrap="square" lIns="121900" tIns="60925" rIns="121900" bIns="60925" anchor="t" anchorCtr="0">
            <a:noAutofit/>
          </a:bodyPr>
          <a:lstStyle>
            <a:lvl1pPr marR="0" lvl="0" algn="l" rtl="0">
              <a:spcBef>
                <a:spcPts val="9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spcBef>
                <a:spcPts val="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g17de081a896_0_169"/>
          <p:cNvSpPr txBox="1">
            <a:spLocks noGrp="1"/>
          </p:cNvSpPr>
          <p:nvPr>
            <p:ph type="body" idx="1"/>
          </p:nvPr>
        </p:nvSpPr>
        <p:spPr>
          <a:xfrm>
            <a:off x="2389717" y="5367338"/>
            <a:ext cx="7315200" cy="804900"/>
          </a:xfrm>
          <a:prstGeom prst="rect">
            <a:avLst/>
          </a:prstGeom>
          <a:noFill/>
          <a:ln>
            <a:noFill/>
          </a:ln>
        </p:spPr>
        <p:txBody>
          <a:bodyPr spcFirstLastPara="1" wrap="square" lIns="121900" tIns="60925" rIns="121900" bIns="60925" anchor="t" anchorCtr="0">
            <a:noAutofit/>
          </a:bodyPr>
          <a:lstStyle>
            <a:lvl1pPr marL="457200" lvl="0" indent="-228600" algn="l">
              <a:spcBef>
                <a:spcPts val="400"/>
              </a:spcBef>
              <a:spcAft>
                <a:spcPts val="0"/>
              </a:spcAft>
              <a:buClr>
                <a:schemeClr val="dk1"/>
              </a:buClr>
              <a:buSzPts val="1900"/>
              <a:buNone/>
              <a:defRPr sz="1900"/>
            </a:lvl1pPr>
            <a:lvl2pPr marL="914400" lvl="1" indent="-228600" algn="l">
              <a:spcBef>
                <a:spcPts val="300"/>
              </a:spcBef>
              <a:spcAft>
                <a:spcPts val="0"/>
              </a:spcAft>
              <a:buClr>
                <a:schemeClr val="dk1"/>
              </a:buClr>
              <a:buSzPts val="1600"/>
              <a:buNone/>
              <a:defRPr sz="1600"/>
            </a:lvl2pPr>
            <a:lvl3pPr marL="1371600" lvl="2" indent="-228600" algn="l">
              <a:spcBef>
                <a:spcPts val="300"/>
              </a:spcBef>
              <a:spcAft>
                <a:spcPts val="0"/>
              </a:spcAft>
              <a:buClr>
                <a:schemeClr val="dk1"/>
              </a:buClr>
              <a:buSzPts val="1300"/>
              <a:buNone/>
              <a:defRPr sz="1300"/>
            </a:lvl3pPr>
            <a:lvl4pPr marL="1828800" lvl="3" indent="-228600" algn="l">
              <a:spcBef>
                <a:spcPts val="200"/>
              </a:spcBef>
              <a:spcAft>
                <a:spcPts val="0"/>
              </a:spcAft>
              <a:buClr>
                <a:schemeClr val="dk1"/>
              </a:buClr>
              <a:buSzPts val="1200"/>
              <a:buNone/>
              <a:defRPr sz="1200"/>
            </a:lvl4pPr>
            <a:lvl5pPr marL="2286000" lvl="4" indent="-228600" algn="l">
              <a:spcBef>
                <a:spcPts val="200"/>
              </a:spcBef>
              <a:spcAft>
                <a:spcPts val="0"/>
              </a:spcAft>
              <a:buClr>
                <a:schemeClr val="dk1"/>
              </a:buClr>
              <a:buSzPts val="1200"/>
              <a:buNone/>
              <a:defRPr sz="1200"/>
            </a:lvl5pPr>
            <a:lvl6pPr marL="2743200" lvl="5" indent="-228600" algn="l">
              <a:spcBef>
                <a:spcPts val="200"/>
              </a:spcBef>
              <a:spcAft>
                <a:spcPts val="0"/>
              </a:spcAft>
              <a:buClr>
                <a:schemeClr val="dk1"/>
              </a:buClr>
              <a:buSzPts val="1200"/>
              <a:buNone/>
              <a:defRPr sz="1200"/>
            </a:lvl6pPr>
            <a:lvl7pPr marL="3200400" lvl="6" indent="-228600" algn="l">
              <a:spcBef>
                <a:spcPts val="200"/>
              </a:spcBef>
              <a:spcAft>
                <a:spcPts val="0"/>
              </a:spcAft>
              <a:buClr>
                <a:schemeClr val="dk1"/>
              </a:buClr>
              <a:buSzPts val="1200"/>
              <a:buNone/>
              <a:defRPr sz="1200"/>
            </a:lvl7pPr>
            <a:lvl8pPr marL="3657600" lvl="7" indent="-228600" algn="l">
              <a:spcBef>
                <a:spcPts val="200"/>
              </a:spcBef>
              <a:spcAft>
                <a:spcPts val="0"/>
              </a:spcAft>
              <a:buClr>
                <a:schemeClr val="dk1"/>
              </a:buClr>
              <a:buSzPts val="1200"/>
              <a:buNone/>
              <a:defRPr sz="1200"/>
            </a:lvl8pPr>
            <a:lvl9pPr marL="4114800" lvl="8" indent="-228600" algn="l">
              <a:spcBef>
                <a:spcPts val="200"/>
              </a:spcBef>
              <a:spcAft>
                <a:spcPts val="0"/>
              </a:spcAft>
              <a:buClr>
                <a:schemeClr val="dk1"/>
              </a:buClr>
              <a:buSzPts val="1200"/>
              <a:buNone/>
              <a:defRPr sz="1200"/>
            </a:lvl9pPr>
          </a:lstStyle>
          <a:p>
            <a:endParaRPr/>
          </a:p>
        </p:txBody>
      </p:sp>
      <p:sp>
        <p:nvSpPr>
          <p:cNvPr id="66" name="Google Shape;66;g17de081a896_0_169"/>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67" name="Google Shape;67;g17de081a896_0_169"/>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a:endParaRPr/>
          </a:p>
        </p:txBody>
      </p:sp>
      <p:sp>
        <p:nvSpPr>
          <p:cNvPr id="68" name="Google Shape;68;g17de081a896_0_169"/>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7de081a896_0_112"/>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marR="0" lvl="0" algn="ctr" rtl="0">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7" name="Google Shape;7;g17de081a896_0_112"/>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Autofit/>
          </a:bodyPr>
          <a:lstStyle>
            <a:lvl1pPr marL="457200" marR="0" lvl="0" indent="-501650" algn="l" rtl="0">
              <a:spcBef>
                <a:spcPts val="90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8" name="Google Shape;8;g17de081a896_0_11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SzPts val="19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g17de081a896_0_11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spcBef>
                <a:spcPts val="0"/>
              </a:spcBef>
              <a:spcAft>
                <a:spcPts val="0"/>
              </a:spcAft>
              <a:buSzPts val="19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g17de081a896_0_11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11" name="Google Shape;11;g17de081a896_0_112" descr="background.jpg"/>
          <p:cNvPicPr preferRelativeResize="0"/>
          <p:nvPr/>
        </p:nvPicPr>
        <p:blipFill rotWithShape="1">
          <a:blip r:embed="rId1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g1874f30762c_0_95"/>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92" name="Google Shape;92;g1874f30762c_0_95"/>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Autofit/>
          </a:bodyPr>
          <a:lstStyle>
            <a:lvl1pPr marL="457200" marR="0" lvl="0" indent="-501650" algn="l" rtl="0">
              <a:lnSpc>
                <a:spcPct val="100000"/>
              </a:lnSpc>
              <a:spcBef>
                <a:spcPts val="90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93" name="Google Shape;93;g1874f30762c_0_95"/>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94" name="Google Shape;94;g1874f30762c_0_95"/>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95" name="Google Shape;95;g1874f30762c_0_9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96" name="Google Shape;96;g1874f30762c_0_95" descr="background.jpg"/>
          <p:cNvPicPr preferRelativeResize="0"/>
          <p:nvPr/>
        </p:nvPicPr>
        <p:blipFill rotWithShape="1">
          <a:blip r:embed="rId1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
          <p:cNvSpPr txBox="1">
            <a:spLocks noGrp="1"/>
          </p:cNvSpPr>
          <p:nvPr>
            <p:ph type="ctrTitle"/>
          </p:nvPr>
        </p:nvSpPr>
        <p:spPr>
          <a:xfrm>
            <a:off x="262861" y="1952692"/>
            <a:ext cx="10289400" cy="2387700"/>
          </a:xfrm>
          <a:prstGeom prst="rect">
            <a:avLst/>
          </a:prstGeom>
          <a:noFill/>
          <a:ln>
            <a:noFill/>
          </a:ln>
        </p:spPr>
        <p:txBody>
          <a:bodyPr spcFirstLastPara="1" wrap="square" lIns="91425" tIns="45700" rIns="91425" bIns="45700" anchor="ctr" anchorCtr="0">
            <a:normAutofit/>
          </a:bodyPr>
          <a:lstStyle/>
          <a:p>
            <a:pPr marL="0" marR="0" lvl="0" indent="0" rtl="0">
              <a:lnSpc>
                <a:spcPct val="90000"/>
              </a:lnSpc>
              <a:spcBef>
                <a:spcPts val="0"/>
              </a:spcBef>
              <a:spcAft>
                <a:spcPts val="0"/>
              </a:spcAft>
              <a:buClr>
                <a:srgbClr val="000000"/>
              </a:buClr>
              <a:buSzPts val="4400"/>
              <a:buFont typeface="Open Sans"/>
              <a:buNone/>
            </a:pPr>
            <a:r>
              <a:rPr lang="fr-FR" sz="8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fr-FR" sz="8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onnaître Dieu comme un Père</a:t>
            </a:r>
            <a:endParaRPr sz="8000" b="1"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txBox="1">
            <a:spLocks noGrp="1"/>
          </p:cNvSpPr>
          <p:nvPr>
            <p:ph type="body" idx="1"/>
          </p:nvPr>
        </p:nvSpPr>
        <p:spPr>
          <a:xfrm>
            <a:off x="622725" y="1710725"/>
            <a:ext cx="9656700" cy="4466400"/>
          </a:xfrm>
          <a:prstGeom prst="rect">
            <a:avLst/>
          </a:prstGeom>
          <a:noFill/>
          <a:ln>
            <a:noFill/>
          </a:ln>
        </p:spPr>
        <p:txBody>
          <a:bodyPr spcFirstLastPara="1" wrap="square" lIns="91425" tIns="45700" rIns="91425" bIns="45700" anchor="t" anchorCtr="0">
            <a:noAutofit/>
          </a:bodyPr>
          <a:lstStyle/>
          <a:p>
            <a:pPr marL="0" lvl="0" indent="0" algn="ctr">
              <a:lnSpc>
                <a:spcPct val="80000"/>
              </a:lnSpc>
              <a:spcBef>
                <a:spcPts val="0"/>
              </a:spcBef>
              <a:buNone/>
            </a:pPr>
            <a:r>
              <a:rPr lang="fr-FR"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Au cours de l’histoire, les </a:t>
            </a:r>
            <a:r>
              <a:rPr lang="fr-FR" sz="5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théologiens et les penseurs ont pu constater l’importance centrale de cette révélation.</a:t>
            </a:r>
            <a:endParaRPr sz="5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7de081a896_0_205"/>
          <p:cNvSpPr txBox="1">
            <a:spLocks noGrp="1"/>
          </p:cNvSpPr>
          <p:nvPr>
            <p:ph type="body" idx="1"/>
          </p:nvPr>
        </p:nvSpPr>
        <p:spPr>
          <a:xfrm>
            <a:off x="622725" y="1347375"/>
            <a:ext cx="9656700" cy="4829700"/>
          </a:xfrm>
          <a:prstGeom prst="rect">
            <a:avLst/>
          </a:prstGeom>
          <a:noFill/>
          <a:ln>
            <a:noFill/>
          </a:ln>
        </p:spPr>
        <p:txBody>
          <a:bodyPr spcFirstLastPara="1" wrap="square" lIns="91425" tIns="45700" rIns="91425" bIns="45700" anchor="t" anchorCtr="0">
            <a:noAutofit/>
          </a:bodyPr>
          <a:lstStyle/>
          <a:p>
            <a:pPr marL="228600" marR="0" lvl="0" indent="-182245" algn="l" rtl="0">
              <a:lnSpc>
                <a:spcPct val="100000"/>
              </a:lnSpc>
              <a:spcBef>
                <a:spcPts val="0"/>
              </a:spcBef>
              <a:spcAft>
                <a:spcPts val="0"/>
              </a:spcAft>
              <a:buClr>
                <a:srgbClr val="000000"/>
              </a:buClr>
              <a:buSzPts val="2070"/>
              <a:buFont typeface="Open Sans"/>
              <a:buChar char="●"/>
            </a:pPr>
            <a:r>
              <a:rPr lang="en-GB" sz="3232" i="0" u="none" strike="noStrike" dirty="0" err="1">
                <a:solidFill>
                  <a:srgbClr val="000000"/>
                </a:solidFill>
                <a:latin typeface="Open Sans"/>
                <a:ea typeface="Open Sans"/>
                <a:cs typeface="Open Sans"/>
                <a:sym typeface="Open Sans"/>
              </a:rPr>
              <a:t>Raniero</a:t>
            </a:r>
            <a:r>
              <a:rPr lang="en-GB" sz="3232" i="0" u="none" strike="noStrike" dirty="0">
                <a:solidFill>
                  <a:srgbClr val="000000"/>
                </a:solidFill>
                <a:latin typeface="Open Sans"/>
                <a:ea typeface="Open Sans"/>
                <a:cs typeface="Open Sans"/>
                <a:sym typeface="Open Sans"/>
              </a:rPr>
              <a:t> Cantalamessa, </a:t>
            </a: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rédicateur de la maison papale a écrit:  « L’amour de Dieu est la réponse à tous les « pourquoi » dans la Bible : le pourquoi de la Création, le pourquoi de l’Incarnation, le pourquoi de la Rédemption… </a:t>
            </a:r>
          </a:p>
          <a:p>
            <a:pPr marL="46355" marR="0" lvl="0" indent="0" algn="l" rtl="0">
              <a:lnSpc>
                <a:spcPct val="100000"/>
              </a:lnSpc>
              <a:spcBef>
                <a:spcPts val="0"/>
              </a:spcBef>
              <a:spcAft>
                <a:spcPts val="0"/>
              </a:spcAft>
              <a:buClr>
                <a:srgbClr val="000000"/>
              </a:buClr>
              <a:buSzPts val="2070"/>
              <a:buNone/>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Si la parole écrite de la Bible pouvait être      changée en une parole parlée et devenir une  seule voix, cette voix, plus puissante que le rugissement de la mer, crierait :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Père t’aime </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00000"/>
              </a:lnSpc>
              <a:spcBef>
                <a:spcPts val="1000"/>
              </a:spcBef>
              <a:spcAft>
                <a:spcPts val="0"/>
              </a:spcAft>
              <a:buNone/>
            </a:pPr>
            <a:endParaRPr sz="3232" dirty="0">
              <a:latin typeface="Open Sans"/>
              <a:ea typeface="Open Sans"/>
              <a:cs typeface="Open Sans"/>
              <a:sym typeface="Open Sans"/>
            </a:endParaRPr>
          </a:p>
        </p:txBody>
      </p:sp>
      <p:sp>
        <p:nvSpPr>
          <p:cNvPr id="244" name="Google Shape;244;g17de081a896_0_205"/>
          <p:cNvSpPr txBox="1"/>
          <p:nvPr/>
        </p:nvSpPr>
        <p:spPr>
          <a:xfrm>
            <a:off x="622737" y="230188"/>
            <a:ext cx="10515600" cy="1325700"/>
          </a:xfrm>
          <a:prstGeom prst="rect">
            <a:avLst/>
          </a:prstGeom>
          <a:noFill/>
          <a:ln>
            <a:noFill/>
          </a:ln>
        </p:spPr>
        <p:txBody>
          <a:bodyPr spcFirstLastPara="1" wrap="square" lIns="91425" tIns="45700" rIns="91425" bIns="45700" anchor="ctr" anchorCtr="0">
            <a:normAutofit/>
          </a:bodyPr>
          <a:lstStyle/>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p:txBody>
      </p:sp>
    </p:spTree>
    <p:extLst>
      <p:ext uri="{BB962C8B-B14F-4D97-AF65-F5344CB8AC3E}">
        <p14:creationId xmlns:p14="http://schemas.microsoft.com/office/powerpoint/2010/main" val="254497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7de081a896_0_312"/>
          <p:cNvSpPr txBox="1">
            <a:spLocks noGrp="1"/>
          </p:cNvSpPr>
          <p:nvPr>
            <p:ph type="body" idx="1"/>
          </p:nvPr>
        </p:nvSpPr>
        <p:spPr>
          <a:xfrm>
            <a:off x="622725" y="1347375"/>
            <a:ext cx="9656700" cy="4829700"/>
          </a:xfrm>
          <a:prstGeom prst="rect">
            <a:avLst/>
          </a:prstGeom>
          <a:noFill/>
          <a:ln>
            <a:noFill/>
          </a:ln>
        </p:spPr>
        <p:txBody>
          <a:bodyPr spcFirstLastPara="1" wrap="square" lIns="91425" tIns="45700" rIns="91425" bIns="45700" anchor="t" anchorCtr="0">
            <a:noAutofit/>
          </a:bodyPr>
          <a:lstStyle/>
          <a:p>
            <a:pPr marL="228600" lvl="0" indent="-245745" algn="l" rtl="0">
              <a:lnSpc>
                <a:spcPct val="100000"/>
              </a:lnSpc>
              <a:spcBef>
                <a:spcPts val="1000"/>
              </a:spcBef>
              <a:spcAft>
                <a:spcPts val="0"/>
              </a:spcAft>
              <a:buClr>
                <a:srgbClr val="000000"/>
              </a:buClr>
              <a:buSzPts val="2070"/>
              <a:buFont typeface="Open Sans"/>
              <a:buChar char="●"/>
            </a:pPr>
            <a:r>
              <a:rPr lang="en-GB" sz="3232" dirty="0">
                <a:latin typeface="Open Sans"/>
                <a:ea typeface="Open Sans"/>
                <a:cs typeface="Open Sans"/>
                <a:sym typeface="Open Sans"/>
              </a:rPr>
              <a:t>“</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Autant nous verrons l’amour de Dieu, autant nous nous réjouirons en lui, et rien de plus</a:t>
            </a:r>
            <a:r>
              <a:rPr lang="en-GB" sz="3232" dirty="0">
                <a:latin typeface="Open Sans"/>
                <a:ea typeface="Open Sans"/>
                <a:cs typeface="Open Sans"/>
                <a:sym typeface="Open Sans"/>
              </a:rPr>
              <a:t>.” John Owen</a:t>
            </a:r>
            <a:endParaRPr sz="3232" dirty="0">
              <a:latin typeface="Open Sans"/>
              <a:ea typeface="Open Sans"/>
              <a:cs typeface="Open Sans"/>
              <a:sym typeface="Open Sans"/>
            </a:endParaRPr>
          </a:p>
          <a:p>
            <a:pPr marL="0" marR="0" lvl="0" indent="0" algn="l" rtl="0">
              <a:lnSpc>
                <a:spcPct val="100000"/>
              </a:lnSpc>
              <a:spcBef>
                <a:spcPts val="1000"/>
              </a:spcBef>
              <a:spcAft>
                <a:spcPts val="0"/>
              </a:spcAft>
              <a:buNone/>
            </a:pPr>
            <a:endParaRPr sz="3232" dirty="0">
              <a:latin typeface="Open Sans"/>
              <a:ea typeface="Open Sans"/>
              <a:cs typeface="Open Sans"/>
              <a:sym typeface="Open Sans"/>
            </a:endParaRPr>
          </a:p>
        </p:txBody>
      </p:sp>
      <p:sp>
        <p:nvSpPr>
          <p:cNvPr id="250" name="Google Shape;250;g17de081a896_0_312"/>
          <p:cNvSpPr txBox="1"/>
          <p:nvPr/>
        </p:nvSpPr>
        <p:spPr>
          <a:xfrm>
            <a:off x="622737" y="230188"/>
            <a:ext cx="10515600" cy="1325700"/>
          </a:xfrm>
          <a:prstGeom prst="rect">
            <a:avLst/>
          </a:prstGeom>
          <a:noFill/>
          <a:ln>
            <a:noFill/>
          </a:ln>
        </p:spPr>
        <p:txBody>
          <a:bodyPr spcFirstLastPara="1" wrap="square" lIns="91425" tIns="45700" rIns="91425" bIns="45700" anchor="ctr" anchorCtr="0">
            <a:normAutofit/>
          </a:bodyPr>
          <a:lstStyle/>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7"/>
          <p:cNvSpPr txBox="1">
            <a:spLocks noGrp="1"/>
          </p:cNvSpPr>
          <p:nvPr>
            <p:ph type="title"/>
          </p:nvPr>
        </p:nvSpPr>
        <p:spPr>
          <a:xfrm>
            <a:off x="414261" y="1145346"/>
            <a:ext cx="10064553" cy="1176000"/>
          </a:xfrm>
          <a:prstGeom prst="rect">
            <a:avLst/>
          </a:prstGeom>
          <a:noFill/>
          <a:ln>
            <a:noFill/>
          </a:ln>
        </p:spPr>
        <p:txBody>
          <a:bodyPr spcFirstLastPara="1" wrap="square" lIns="91425" tIns="45700" rIns="91425" bIns="45700" anchor="ctr" anchorCtr="0">
            <a:noAutofit/>
          </a:bodyPr>
          <a:lstStyle/>
          <a:p>
            <a:pPr>
              <a:buClr>
                <a:srgbClr val="000000"/>
              </a:buClr>
              <a:buSzPts val="3960"/>
            </a:pPr>
            <a:br>
              <a:rPr lang="en-GB" sz="6010" b="1" i="0" u="none" strike="noStrike" dirty="0">
                <a:solidFill>
                  <a:srgbClr val="000000"/>
                </a:solidFill>
                <a:latin typeface="Arial"/>
                <a:ea typeface="Arial"/>
                <a:cs typeface="Arial"/>
                <a:sym typeface="Arial"/>
              </a:rPr>
            </a:br>
            <a:r>
              <a:rPr lang="fr-FR" sz="4400" b="1" dirty="0">
                <a:solidFill>
                  <a:srgbClr val="000000"/>
                </a:solidFill>
                <a:latin typeface="+mj-lt"/>
                <a:ea typeface="Open Sans" panose="020B0606030504020204" pitchFamily="34" charset="0"/>
                <a:cs typeface="Open Sans" panose="020B0606030504020204" pitchFamily="34" charset="0"/>
                <a:sym typeface="Arial"/>
              </a:rPr>
              <a:t>L</a:t>
            </a:r>
            <a:r>
              <a:rPr lang="fr-FR" sz="4400" b="1" dirty="0">
                <a:solidFill>
                  <a:srgbClr val="000000"/>
                </a:solidFill>
                <a:latin typeface="+mj-lt"/>
                <a:ea typeface="Open Sans" panose="020B0606030504020204" pitchFamily="34" charset="0"/>
                <a:cs typeface="Open Sans" panose="020B0606030504020204" pitchFamily="34" charset="0"/>
              </a:rPr>
              <a:t>es filtres courants au travers desquels nous voyons Dieu le Père</a:t>
            </a:r>
            <a:br>
              <a:rPr lang="en-GB" sz="6010" b="1" i="0" u="none" strike="noStrike" dirty="0">
                <a:solidFill>
                  <a:srgbClr val="000000"/>
                </a:solidFill>
                <a:latin typeface="Arial"/>
                <a:ea typeface="Arial"/>
                <a:cs typeface="Arial"/>
                <a:sym typeface="Arial"/>
              </a:rPr>
            </a:br>
            <a:br>
              <a:rPr lang="fr-FR" sz="6600" b="0" i="0" u="none" strike="noStrike" dirty="0">
                <a:solidFill>
                  <a:srgbClr val="000000"/>
                </a:solidFill>
                <a:effectLst/>
                <a:latin typeface="Helvetica" pitchFamily="2" charset="0"/>
              </a:rPr>
            </a:br>
            <a:endParaRPr sz="6010" i="0" u="none" strike="noStrike" dirty="0">
              <a:solidFill>
                <a:srgbClr val="000000"/>
              </a:solidFill>
              <a:latin typeface="Arial"/>
              <a:ea typeface="Arial"/>
              <a:cs typeface="Arial"/>
              <a:sym typeface="Arial"/>
            </a:endParaRPr>
          </a:p>
        </p:txBody>
      </p:sp>
      <p:sp>
        <p:nvSpPr>
          <p:cNvPr id="256" name="Google Shape;256;p7"/>
          <p:cNvSpPr txBox="1">
            <a:spLocks noGrp="1"/>
          </p:cNvSpPr>
          <p:nvPr>
            <p:ph type="body" idx="1"/>
          </p:nvPr>
        </p:nvSpPr>
        <p:spPr>
          <a:xfrm>
            <a:off x="529800" y="1952950"/>
            <a:ext cx="9840600" cy="4224000"/>
          </a:xfrm>
          <a:prstGeom prst="rect">
            <a:avLst/>
          </a:prstGeom>
          <a:noFill/>
          <a:ln>
            <a:noFill/>
          </a:ln>
        </p:spPr>
        <p:txBody>
          <a:bodyPr spcFirstLastPara="1" wrap="square" lIns="91425" tIns="45700" rIns="91425" bIns="45700" anchor="t" anchorCtr="0">
            <a:normAutofit/>
          </a:bodyPr>
          <a:lstStyle/>
          <a:p>
            <a:pPr algn="l"/>
            <a:endPar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C’est l’une des plus grandes batailles pour le croyant. Aller au-delà de la « connaissance » de l’amour de Dieu pour pleinement le </a:t>
            </a:r>
            <a:r>
              <a:rPr lang="fr-FR" sz="32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rencontrer.</a:t>
            </a:r>
          </a:p>
          <a:p>
            <a:pPr marL="228600" marR="0" lvl="0" indent="-158750" algn="l" rtl="0">
              <a:lnSpc>
                <a:spcPct val="100000"/>
              </a:lnSpc>
              <a:spcBef>
                <a:spcPts val="0"/>
              </a:spcBef>
              <a:spcAft>
                <a:spcPts val="0"/>
              </a:spcAft>
              <a:buClr>
                <a:srgbClr val="000000"/>
              </a:buClr>
              <a:buSzPts val="1700"/>
              <a:buFont typeface="Open Sans"/>
              <a:buChar char="●"/>
            </a:pPr>
            <a:endParaRPr sz="3200" dirty="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txBox="1">
            <a:spLocks noGrp="1"/>
          </p:cNvSpPr>
          <p:nvPr>
            <p:ph type="title"/>
          </p:nvPr>
        </p:nvSpPr>
        <p:spPr>
          <a:xfrm>
            <a:off x="378475" y="1756150"/>
            <a:ext cx="10137000" cy="2602500"/>
          </a:xfrm>
          <a:prstGeom prst="rect">
            <a:avLst/>
          </a:prstGeom>
          <a:noFill/>
          <a:ln>
            <a:noFill/>
          </a:ln>
        </p:spPr>
        <p:txBody>
          <a:bodyPr spcFirstLastPara="1" wrap="square" lIns="91425" tIns="45700" rIns="91425" bIns="45700" anchor="ctr" anchorCtr="0">
            <a:noAutofit/>
          </a:bodyPr>
          <a:lstStyle/>
          <a:p>
            <a:pPr algn="l"/>
            <a:br>
              <a:rPr lang="en-GB" sz="4009" i="0" u="none" strike="noStrike" dirty="0">
                <a:solidFill>
                  <a:srgbClr val="000000"/>
                </a:solidFill>
                <a:latin typeface="Open Sans"/>
                <a:ea typeface="Open Sans"/>
                <a:cs typeface="Open Sans"/>
                <a:sym typeface="Open Sans"/>
              </a:rPr>
            </a:br>
            <a:r>
              <a:rPr lang="fr-FR" sz="4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J’ai du mal à prier le Notre Père parce que quand je le fais, je pense à mon propre père qui était dur, intransigeant et implacable.</a:t>
            </a:r>
            <a:br>
              <a:rPr lang="fr-FR" sz="4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fr-FR" sz="4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Je ne peux pas m’empêcher de penser que Dieu est comme cela ».</a:t>
            </a:r>
            <a:r>
              <a:rPr lang="fr-FR" sz="1200" dirty="0">
                <a:solidFill>
                  <a:srgbClr val="000000"/>
                </a:solidFill>
                <a:latin typeface="Helvetica" pitchFamily="2" charset="0"/>
                <a:ea typeface="Open Sans" panose="020B0606030504020204" pitchFamily="34" charset="0"/>
                <a:cs typeface="Open Sans" panose="020B0606030504020204" pitchFamily="34" charset="0"/>
              </a:rPr>
              <a:t> </a:t>
            </a:r>
            <a:br>
              <a:rPr lang="fr-FR" sz="1200" dirty="0">
                <a:solidFill>
                  <a:srgbClr val="000000"/>
                </a:solidFill>
                <a:latin typeface="Helvetica" pitchFamily="2" charset="0"/>
                <a:ea typeface="Open Sans" panose="020B0606030504020204" pitchFamily="34" charset="0"/>
                <a:cs typeface="Open Sans" panose="020B0606030504020204" pitchFamily="34" charset="0"/>
              </a:rPr>
            </a:br>
            <a:r>
              <a:rPr lang="en-GB" sz="3509" i="0" u="none" strike="noStrike" dirty="0">
                <a:solidFill>
                  <a:srgbClr val="000000"/>
                </a:solidFill>
                <a:latin typeface="Open Sans"/>
                <a:ea typeface="Open Sans"/>
                <a:cs typeface="Open Sans"/>
                <a:sym typeface="Open Sans"/>
              </a:rPr>
              <a:t>Martin Luther </a:t>
            </a:r>
            <a:endParaRPr sz="3509" dirty="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9"/>
          <p:cNvSpPr txBox="1">
            <a:spLocks noGrp="1"/>
          </p:cNvSpPr>
          <p:nvPr>
            <p:ph type="title"/>
          </p:nvPr>
        </p:nvSpPr>
        <p:spPr>
          <a:xfrm>
            <a:off x="363350" y="287650"/>
            <a:ext cx="10158300" cy="628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960"/>
              <a:buFont typeface="Open Sans"/>
              <a:buNone/>
            </a:pPr>
            <a:r>
              <a:rPr lang="en-GB" sz="4210" i="0" u="none" strike="noStrike" dirty="0">
                <a:solidFill>
                  <a:srgbClr val="000000"/>
                </a:solidFill>
                <a:latin typeface="Open Sans"/>
                <a:ea typeface="Open Sans"/>
                <a:cs typeface="Open Sans"/>
                <a:sym typeface="Open Sans"/>
              </a:rPr>
              <a:t> “</a:t>
            </a:r>
            <a:r>
              <a:rPr lang="fr-FR" sz="4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S</a:t>
            </a:r>
            <a:r>
              <a:rPr lang="fr-FR" sz="4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 je devais résumer en une phrase ce que je considère comme le plus grand écueil dans la vie de la plupart des chrétiens, je dirais que c’est notre échec à connaître Dieu tel que nous devrions Le connaître: comme un Père. »</a:t>
            </a:r>
            <a:endParaRPr sz="400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00000"/>
              </a:lnSpc>
              <a:spcBef>
                <a:spcPts val="0"/>
              </a:spcBef>
              <a:spcAft>
                <a:spcPts val="0"/>
              </a:spcAft>
              <a:buClr>
                <a:srgbClr val="000000"/>
              </a:buClr>
              <a:buSzPts val="3960"/>
              <a:buFont typeface="Open Sans"/>
              <a:buNone/>
            </a:pPr>
            <a:r>
              <a:rPr lang="en-GB" sz="3509" i="0" u="none" strike="noStrike" dirty="0">
                <a:solidFill>
                  <a:srgbClr val="000000"/>
                </a:solidFill>
                <a:latin typeface="Open Sans"/>
                <a:ea typeface="Open Sans"/>
                <a:cs typeface="Open Sans"/>
                <a:sym typeface="Open Sans"/>
              </a:rPr>
              <a:t>Martin Lloyd-Jones</a:t>
            </a:r>
            <a:endParaRPr sz="3509" dirty="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0"/>
          <p:cNvSpPr txBox="1"/>
          <p:nvPr/>
        </p:nvSpPr>
        <p:spPr>
          <a:xfrm>
            <a:off x="622737" y="230188"/>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u="none" dirty="0" err="1">
                <a:solidFill>
                  <a:srgbClr val="000000"/>
                </a:solidFill>
              </a:rPr>
              <a:t>Filtres</a:t>
            </a:r>
            <a:r>
              <a:rPr lang="en-GB" sz="6000" b="1" u="none" dirty="0">
                <a:solidFill>
                  <a:srgbClr val="000000"/>
                </a:solidFill>
              </a:rPr>
              <a:t> </a:t>
            </a:r>
            <a:r>
              <a:rPr lang="en-GB" sz="6000" b="1" u="none" dirty="0" err="1">
                <a:solidFill>
                  <a:srgbClr val="000000"/>
                </a:solidFill>
              </a:rPr>
              <a:t>paternels</a:t>
            </a:r>
            <a:endParaRPr sz="6000" u="none" dirty="0">
              <a:solidFill>
                <a:srgbClr val="000000"/>
              </a:solidFill>
            </a:endParaRPr>
          </a:p>
        </p:txBody>
      </p:sp>
      <p:graphicFrame>
        <p:nvGraphicFramePr>
          <p:cNvPr id="272" name="Google Shape;272;p10"/>
          <p:cNvGraphicFramePr/>
          <p:nvPr>
            <p:extLst>
              <p:ext uri="{D42A27DB-BD31-4B8C-83A1-F6EECF244321}">
                <p14:modId xmlns:p14="http://schemas.microsoft.com/office/powerpoint/2010/main" val="2229421966"/>
              </p:ext>
            </p:extLst>
          </p:nvPr>
        </p:nvGraphicFramePr>
        <p:xfrm>
          <a:off x="672662" y="1360011"/>
          <a:ext cx="9650938" cy="4458843"/>
        </p:xfrm>
        <a:graphic>
          <a:graphicData uri="http://schemas.openxmlformats.org/drawingml/2006/table">
            <a:tbl>
              <a:tblPr>
                <a:noFill/>
                <a:tableStyleId>{C2F4FB06-EF91-4A5D-8F92-57DA5B2C0A97}</a:tableStyleId>
              </a:tblPr>
              <a:tblGrid>
                <a:gridCol w="2245038">
                  <a:extLst>
                    <a:ext uri="{9D8B030D-6E8A-4147-A177-3AD203B41FA5}">
                      <a16:colId xmlns:a16="http://schemas.microsoft.com/office/drawing/2014/main" val="20000"/>
                    </a:ext>
                  </a:extLst>
                </a:gridCol>
                <a:gridCol w="2295000">
                  <a:extLst>
                    <a:ext uri="{9D8B030D-6E8A-4147-A177-3AD203B41FA5}">
                      <a16:colId xmlns:a16="http://schemas.microsoft.com/office/drawing/2014/main" val="20001"/>
                    </a:ext>
                  </a:extLst>
                </a:gridCol>
                <a:gridCol w="5110900">
                  <a:extLst>
                    <a:ext uri="{9D8B030D-6E8A-4147-A177-3AD203B41FA5}">
                      <a16:colId xmlns:a16="http://schemas.microsoft.com/office/drawing/2014/main" val="20002"/>
                    </a:ext>
                  </a:extLst>
                </a:gridCol>
              </a:tblGrid>
              <a:tr h="484175">
                <a:tc>
                  <a:txBody>
                    <a:bodyPr/>
                    <a:lstStyle/>
                    <a:p>
                      <a:pPr marL="0" lvl="0" indent="0" algn="l" rtl="0">
                        <a:lnSpc>
                          <a:spcPct val="115000"/>
                        </a:lnSpc>
                        <a:spcBef>
                          <a:spcPts val="0"/>
                        </a:spcBef>
                        <a:spcAft>
                          <a:spcPts val="0"/>
                        </a:spcAft>
                        <a:buNone/>
                      </a:pPr>
                      <a:r>
                        <a:rPr lang="en-GB" sz="2500" b="1" dirty="0" err="1"/>
                        <a:t>Filtre</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GB" sz="2500" b="1" dirty="0" err="1"/>
                        <a:t>Vérité</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GB" sz="2500" b="1" dirty="0"/>
                        <a:t>Passage </a:t>
                      </a:r>
                      <a:r>
                        <a:rPr lang="en-GB" sz="2500" b="1" dirty="0" err="1"/>
                        <a:t>biblique</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128275">
                <a:tc>
                  <a:txBody>
                    <a:bodyPr/>
                    <a:lstStyle/>
                    <a:p>
                      <a:pPr marL="0" lvl="0" indent="0" algn="l" rtl="0">
                        <a:lnSpc>
                          <a:spcPct val="115000"/>
                        </a:lnSpc>
                        <a:spcBef>
                          <a:spcPts val="0"/>
                        </a:spcBef>
                        <a:spcAft>
                          <a:spcPts val="0"/>
                        </a:spcAft>
                        <a:buNone/>
                      </a:pPr>
                      <a:r>
                        <a:rPr lang="en-GB" sz="2400" dirty="0"/>
                        <a:t>Amour </a:t>
                      </a:r>
                      <a:r>
                        <a:rPr lang="en-GB" sz="2400" dirty="0" err="1"/>
                        <a:t>conditionnel</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Amour </a:t>
                      </a:r>
                      <a:r>
                        <a:rPr lang="en-GB" sz="2400" dirty="0" err="1"/>
                        <a:t>inconditionnel</a:t>
                      </a:r>
                      <a:endParaRPr lang="en-GB"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a:t>Rom 5:8 </a:t>
                      </a:r>
                      <a:r>
                        <a:rPr lang="fr-FR" sz="2000" b="0" i="0" u="none" strike="noStrike" cap="none" dirty="0">
                          <a:solidFill>
                            <a:srgbClr val="000000"/>
                          </a:solidFill>
                          <a:effectLst/>
                          <a:latin typeface="Arial"/>
                          <a:ea typeface="Arial"/>
                          <a:cs typeface="Arial"/>
                          <a:sym typeface="Arial"/>
                        </a:rPr>
                        <a:t>Mais Dieu prouve son amour envers nous, en ce que, lorsque nous étions encore des pécheurs, Christ est mort pour nous.</a:t>
                      </a:r>
                      <a:endParaRPr sz="20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4175">
                <a:tc>
                  <a:txBody>
                    <a:bodyPr/>
                    <a:lstStyle/>
                    <a:p>
                      <a:pPr marL="0" lvl="0" indent="0" algn="l" rtl="0">
                        <a:lnSpc>
                          <a:spcPct val="115000"/>
                        </a:lnSpc>
                        <a:spcBef>
                          <a:spcPts val="0"/>
                        </a:spcBef>
                        <a:spcAft>
                          <a:spcPts val="0"/>
                        </a:spcAft>
                        <a:buNone/>
                      </a:pPr>
                      <a:r>
                        <a:rPr lang="en-GB" sz="2400" dirty="0" err="1"/>
                        <a:t>Mauvais</a:t>
                      </a:r>
                      <a:r>
                        <a:rPr lang="en-GB" sz="2400" dirty="0"/>
                        <a:t> communicant</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Bon communicant</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a:t>Ps 73:24 </a:t>
                      </a:r>
                      <a:r>
                        <a:rPr lang="fr-FR" sz="2000" b="0" i="0" u="none" strike="noStrike" cap="none" dirty="0">
                          <a:solidFill>
                            <a:srgbClr val="000000"/>
                          </a:solidFill>
                          <a:effectLst/>
                          <a:latin typeface="Arial"/>
                          <a:ea typeface="Arial"/>
                          <a:cs typeface="Arial"/>
                          <a:sym typeface="Arial"/>
                        </a:rPr>
                        <a:t>Tu me conduiras par ton conseil.</a:t>
                      </a:r>
                      <a:endParaRPr sz="20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53100">
                <a:tc>
                  <a:txBody>
                    <a:bodyPr/>
                    <a:lstStyle/>
                    <a:p>
                      <a:pPr marL="0" lvl="0" indent="0" algn="l" rtl="0">
                        <a:lnSpc>
                          <a:spcPct val="115000"/>
                        </a:lnSpc>
                        <a:spcBef>
                          <a:spcPts val="0"/>
                        </a:spcBef>
                        <a:spcAft>
                          <a:spcPts val="0"/>
                        </a:spcAft>
                        <a:buNone/>
                      </a:pPr>
                      <a:r>
                        <a:rPr lang="en-GB" sz="2400" dirty="0" err="1"/>
                        <a:t>Contrôlant</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Qui </a:t>
                      </a:r>
                      <a:r>
                        <a:rPr lang="en-GB" sz="2400" dirty="0" err="1"/>
                        <a:t>libère</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err="1"/>
                        <a:t>Galates</a:t>
                      </a:r>
                      <a:r>
                        <a:rPr lang="en-GB" sz="2000" dirty="0"/>
                        <a:t> </a:t>
                      </a:r>
                      <a:r>
                        <a:rPr lang="fr-FR" sz="2000" b="0" i="0" u="none" strike="noStrike" cap="none" dirty="0">
                          <a:solidFill>
                            <a:srgbClr val="000000"/>
                          </a:solidFill>
                          <a:effectLst/>
                          <a:latin typeface="Arial"/>
                          <a:ea typeface="Arial"/>
                          <a:cs typeface="Arial"/>
                          <a:sym typeface="Arial"/>
                        </a:rPr>
                        <a:t>C'est pour la liberté que Christ nous a affranchis. Demeurez donc fermes, et ne vous laissez pas mettre de nouveau sous le joug de la servitude.</a:t>
                      </a:r>
                      <a:endParaRPr sz="20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aphicFrame>
        <p:nvGraphicFramePr>
          <p:cNvPr id="277" name="Google Shape;277;g17de081a896_0_214"/>
          <p:cNvGraphicFramePr/>
          <p:nvPr>
            <p:extLst>
              <p:ext uri="{D42A27DB-BD31-4B8C-83A1-F6EECF244321}">
                <p14:modId xmlns:p14="http://schemas.microsoft.com/office/powerpoint/2010/main" val="807103053"/>
              </p:ext>
            </p:extLst>
          </p:nvPr>
        </p:nvGraphicFramePr>
        <p:xfrm>
          <a:off x="599090" y="329893"/>
          <a:ext cx="9682469" cy="6198214"/>
        </p:xfrm>
        <a:graphic>
          <a:graphicData uri="http://schemas.openxmlformats.org/drawingml/2006/table">
            <a:tbl>
              <a:tblPr>
                <a:noFill/>
                <a:tableStyleId>{C2F4FB06-EF91-4A5D-8F92-57DA5B2C0A97}</a:tableStyleId>
              </a:tblPr>
              <a:tblGrid>
                <a:gridCol w="2276569">
                  <a:extLst>
                    <a:ext uri="{9D8B030D-6E8A-4147-A177-3AD203B41FA5}">
                      <a16:colId xmlns:a16="http://schemas.microsoft.com/office/drawing/2014/main" val="20000"/>
                    </a:ext>
                  </a:extLst>
                </a:gridCol>
                <a:gridCol w="2295000">
                  <a:extLst>
                    <a:ext uri="{9D8B030D-6E8A-4147-A177-3AD203B41FA5}">
                      <a16:colId xmlns:a16="http://schemas.microsoft.com/office/drawing/2014/main" val="20001"/>
                    </a:ext>
                  </a:extLst>
                </a:gridCol>
                <a:gridCol w="5110900">
                  <a:extLst>
                    <a:ext uri="{9D8B030D-6E8A-4147-A177-3AD203B41FA5}">
                      <a16:colId xmlns:a16="http://schemas.microsoft.com/office/drawing/2014/main" val="20002"/>
                    </a:ext>
                  </a:extLst>
                </a:gridCol>
              </a:tblGrid>
              <a:tr h="526875">
                <a:tc>
                  <a:txBody>
                    <a:bodyPr/>
                    <a:lstStyle/>
                    <a:p>
                      <a:pPr marL="0" lvl="0" indent="0" algn="l" rtl="0">
                        <a:lnSpc>
                          <a:spcPct val="115000"/>
                        </a:lnSpc>
                        <a:spcBef>
                          <a:spcPts val="0"/>
                        </a:spcBef>
                        <a:spcAft>
                          <a:spcPts val="0"/>
                        </a:spcAft>
                        <a:buNone/>
                      </a:pPr>
                      <a:r>
                        <a:rPr lang="en-GB" sz="2500" b="1" dirty="0" err="1"/>
                        <a:t>Filtre</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GB" sz="2500" b="1" dirty="0" err="1"/>
                        <a:t>Vérité</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GB" sz="2500" b="1" dirty="0"/>
                        <a:t>Passage </a:t>
                      </a:r>
                      <a:r>
                        <a:rPr lang="en-GB" sz="2500" b="1" dirty="0" err="1"/>
                        <a:t>biblique</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2798925">
                <a:tc>
                  <a:txBody>
                    <a:bodyPr/>
                    <a:lstStyle/>
                    <a:p>
                      <a:pPr marL="0" lvl="0" indent="0" algn="l" rtl="0">
                        <a:lnSpc>
                          <a:spcPct val="115000"/>
                        </a:lnSpc>
                        <a:spcBef>
                          <a:spcPts val="0"/>
                        </a:spcBef>
                        <a:spcAft>
                          <a:spcPts val="0"/>
                        </a:spcAft>
                        <a:buNone/>
                      </a:pPr>
                      <a:r>
                        <a:rPr lang="en-GB" sz="2500" dirty="0"/>
                        <a:t>Dans le </a:t>
                      </a:r>
                      <a:r>
                        <a:rPr lang="en-GB" sz="2500" dirty="0" err="1"/>
                        <a:t>jugement</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err="1"/>
                        <a:t>Compréhensif</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r>
                        <a:rPr lang="en-GB" sz="2000" dirty="0"/>
                        <a:t>Ps 103:13 </a:t>
                      </a:r>
                      <a:r>
                        <a:rPr lang="fr-FR" sz="2000" b="0" i="0" u="none" strike="noStrike" cap="none" dirty="0">
                          <a:solidFill>
                            <a:srgbClr val="000000"/>
                          </a:solidFill>
                          <a:effectLst/>
                          <a:latin typeface="Arial"/>
                          <a:ea typeface="Arial"/>
                          <a:cs typeface="Arial"/>
                          <a:sym typeface="Arial"/>
                        </a:rPr>
                        <a:t>Comme un père a compassion de ses enfants, L’ÉTERNEL a compassion de ceux qui le craignent.</a:t>
                      </a:r>
                    </a:p>
                    <a:p>
                      <a:r>
                        <a:rPr lang="fr-FR" sz="2000" b="0" i="0" u="none" strike="noStrike" cap="none" dirty="0">
                          <a:solidFill>
                            <a:srgbClr val="000000"/>
                          </a:solidFill>
                          <a:effectLst/>
                          <a:latin typeface="Arial"/>
                          <a:ea typeface="Arial"/>
                          <a:cs typeface="Arial"/>
                          <a:sym typeface="Arial"/>
                        </a:rPr>
                        <a:t>Car il sait de quoi nous sommes formés, Il se souvient que nous sommes poussière.</a:t>
                      </a:r>
                    </a:p>
                    <a:p>
                      <a:pPr marL="0" lvl="0" indent="0" algn="l" rtl="0">
                        <a:lnSpc>
                          <a:spcPct val="115000"/>
                        </a:lnSpc>
                        <a:spcBef>
                          <a:spcPts val="0"/>
                        </a:spcBef>
                        <a:spcAft>
                          <a:spcPts val="0"/>
                        </a:spcAft>
                        <a:buNone/>
                      </a:pPr>
                      <a:endParaRPr sz="20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35675">
                <a:tc>
                  <a:txBody>
                    <a:bodyPr/>
                    <a:lstStyle/>
                    <a:p>
                      <a:pPr marL="0" lvl="0" indent="0" algn="l" rtl="0">
                        <a:lnSpc>
                          <a:spcPct val="115000"/>
                        </a:lnSpc>
                        <a:spcBef>
                          <a:spcPts val="0"/>
                        </a:spcBef>
                        <a:spcAft>
                          <a:spcPts val="0"/>
                        </a:spcAft>
                        <a:buNone/>
                      </a:pPr>
                      <a:r>
                        <a:rPr lang="en-GB" sz="2500" dirty="0" err="1"/>
                        <a:t>Indigne</a:t>
                      </a:r>
                      <a:r>
                        <a:rPr lang="en-GB" sz="2500" dirty="0"/>
                        <a:t> de </a:t>
                      </a:r>
                      <a:r>
                        <a:rPr lang="en-GB" sz="2500" dirty="0" err="1"/>
                        <a:t>confiance</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2500" dirty="0" err="1"/>
                        <a:t>Digne</a:t>
                      </a:r>
                      <a:r>
                        <a:rPr lang="en-GB" sz="2500" dirty="0"/>
                        <a:t> de </a:t>
                      </a:r>
                      <a:r>
                        <a:rPr lang="en-GB" sz="2500" dirty="0" err="1"/>
                        <a:t>confiance</a:t>
                      </a:r>
                      <a:endParaRPr lang="en-GB" sz="2500" dirty="0"/>
                    </a:p>
                    <a:p>
                      <a:pPr marL="0" lvl="0" indent="0" algn="l" rtl="0">
                        <a:lnSpc>
                          <a:spcPct val="115000"/>
                        </a:lnSpc>
                        <a:spcBef>
                          <a:spcPts val="0"/>
                        </a:spcBef>
                        <a:spcAft>
                          <a:spcPts val="0"/>
                        </a:spcAft>
                        <a:buNone/>
                      </a:pP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err="1"/>
                        <a:t>Prov</a:t>
                      </a:r>
                      <a:r>
                        <a:rPr lang="en-GB" sz="2000" dirty="0"/>
                        <a:t> 3:5 </a:t>
                      </a:r>
                      <a:r>
                        <a:rPr lang="fr-FR" sz="2000" b="0" i="0" u="none" strike="noStrike" cap="none" dirty="0">
                          <a:solidFill>
                            <a:srgbClr val="000000"/>
                          </a:solidFill>
                          <a:effectLst/>
                          <a:latin typeface="Arial"/>
                          <a:ea typeface="Arial"/>
                          <a:cs typeface="Arial"/>
                          <a:sym typeface="Arial"/>
                        </a:rPr>
                        <a:t>Confie-toi en L’ÉTERNEL de tout ton cœur, et ne t'appuie pas sur ta sagesse.</a:t>
                      </a:r>
                      <a:endParaRPr sz="20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35675">
                <a:tc>
                  <a:txBody>
                    <a:bodyPr/>
                    <a:lstStyle/>
                    <a:p>
                      <a:pPr marL="0" lvl="0" indent="0" algn="l" rtl="0">
                        <a:lnSpc>
                          <a:spcPct val="115000"/>
                        </a:lnSpc>
                        <a:spcBef>
                          <a:spcPts val="0"/>
                        </a:spcBef>
                        <a:spcAft>
                          <a:spcPts val="0"/>
                        </a:spcAft>
                        <a:buNone/>
                      </a:pPr>
                      <a:r>
                        <a:rPr lang="en-GB" sz="2500" dirty="0" err="1"/>
                        <a:t>Froid</a:t>
                      </a:r>
                      <a:r>
                        <a:rPr lang="en-GB" sz="2500" dirty="0"/>
                        <a:t> et distant</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err="1"/>
                        <a:t>Chaleureux</a:t>
                      </a:r>
                      <a:r>
                        <a:rPr lang="en-GB" sz="2500" dirty="0"/>
                        <a:t> et </a:t>
                      </a:r>
                      <a:r>
                        <a:rPr lang="en-GB" sz="2500" dirty="0" err="1"/>
                        <a:t>affectueux</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a:t>Ps 22:9 </a:t>
                      </a:r>
                      <a:r>
                        <a:rPr lang="fr-FR" sz="2000" b="0" i="0" u="none" strike="noStrike" cap="none" dirty="0">
                          <a:solidFill>
                            <a:srgbClr val="000000"/>
                          </a:solidFill>
                          <a:effectLst/>
                          <a:latin typeface="Arial"/>
                          <a:ea typeface="Arial"/>
                          <a:cs typeface="Arial"/>
                          <a:sym typeface="Arial"/>
                        </a:rPr>
                        <a:t>Oui, tu m'as fait sortir du sein maternel, tu m'as mis en sûreté sur les mamelles de ma mère</a:t>
                      </a:r>
                      <a:r>
                        <a:rPr lang="en-GB" sz="2000" dirty="0"/>
                        <a:t>.</a:t>
                      </a:r>
                      <a:endParaRPr sz="20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aphicFrame>
        <p:nvGraphicFramePr>
          <p:cNvPr id="282" name="Google Shape;282;g17de081a896_0_219"/>
          <p:cNvGraphicFramePr/>
          <p:nvPr>
            <p:extLst>
              <p:ext uri="{D42A27DB-BD31-4B8C-83A1-F6EECF244321}">
                <p14:modId xmlns:p14="http://schemas.microsoft.com/office/powerpoint/2010/main" val="3928489167"/>
              </p:ext>
            </p:extLst>
          </p:nvPr>
        </p:nvGraphicFramePr>
        <p:xfrm>
          <a:off x="622725" y="444086"/>
          <a:ext cx="9700875" cy="5328775"/>
        </p:xfrm>
        <a:graphic>
          <a:graphicData uri="http://schemas.openxmlformats.org/drawingml/2006/table">
            <a:tbl>
              <a:tblPr>
                <a:noFill/>
                <a:tableStyleId>{C2F4FB06-EF91-4A5D-8F92-57DA5B2C0A97}</a:tableStyleId>
              </a:tblPr>
              <a:tblGrid>
                <a:gridCol w="2294975">
                  <a:extLst>
                    <a:ext uri="{9D8B030D-6E8A-4147-A177-3AD203B41FA5}">
                      <a16:colId xmlns:a16="http://schemas.microsoft.com/office/drawing/2014/main" val="20000"/>
                    </a:ext>
                  </a:extLst>
                </a:gridCol>
                <a:gridCol w="2295000">
                  <a:extLst>
                    <a:ext uri="{9D8B030D-6E8A-4147-A177-3AD203B41FA5}">
                      <a16:colId xmlns:a16="http://schemas.microsoft.com/office/drawing/2014/main" val="20001"/>
                    </a:ext>
                  </a:extLst>
                </a:gridCol>
                <a:gridCol w="5110900">
                  <a:extLst>
                    <a:ext uri="{9D8B030D-6E8A-4147-A177-3AD203B41FA5}">
                      <a16:colId xmlns:a16="http://schemas.microsoft.com/office/drawing/2014/main" val="20002"/>
                    </a:ext>
                  </a:extLst>
                </a:gridCol>
              </a:tblGrid>
              <a:tr h="557825">
                <a:tc>
                  <a:txBody>
                    <a:bodyPr/>
                    <a:lstStyle/>
                    <a:p>
                      <a:pPr marL="0" lvl="0" indent="0" algn="l" rtl="0">
                        <a:lnSpc>
                          <a:spcPct val="115000"/>
                        </a:lnSpc>
                        <a:spcBef>
                          <a:spcPts val="0"/>
                        </a:spcBef>
                        <a:spcAft>
                          <a:spcPts val="0"/>
                        </a:spcAft>
                        <a:buNone/>
                      </a:pPr>
                      <a:r>
                        <a:rPr lang="en-GB" sz="2500" b="1" dirty="0" err="1"/>
                        <a:t>Filtre</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GB" sz="2500" b="1" dirty="0" err="1"/>
                        <a:t>Vérité</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GB" sz="2500" b="1" dirty="0"/>
                        <a:t>Passage </a:t>
                      </a:r>
                      <a:r>
                        <a:rPr lang="en-GB" sz="2500" b="1" dirty="0" err="1"/>
                        <a:t>biblique</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520100">
                <a:tc>
                  <a:txBody>
                    <a:bodyPr/>
                    <a:lstStyle/>
                    <a:p>
                      <a:pPr marL="0" lvl="0" indent="0" algn="l" rtl="0">
                        <a:lnSpc>
                          <a:spcPct val="115000"/>
                        </a:lnSpc>
                        <a:spcBef>
                          <a:spcPts val="0"/>
                        </a:spcBef>
                        <a:spcAft>
                          <a:spcPts val="0"/>
                        </a:spcAft>
                        <a:buNone/>
                      </a:pPr>
                      <a:r>
                        <a:rPr lang="en-GB" sz="2500" dirty="0"/>
                        <a:t>Critique</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err="1"/>
                        <a:t>Ouvert</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err="1"/>
                        <a:t>Eph</a:t>
                      </a:r>
                      <a:r>
                        <a:rPr lang="en-GB" sz="2400" dirty="0"/>
                        <a:t> 3:12 </a:t>
                      </a:r>
                      <a:r>
                        <a:rPr lang="fr-FR" sz="2400" b="0" i="0" u="none" strike="noStrike" cap="none" dirty="0">
                          <a:solidFill>
                            <a:srgbClr val="000000"/>
                          </a:solidFill>
                          <a:effectLst/>
                          <a:latin typeface="Arial"/>
                          <a:ea typeface="Arial"/>
                          <a:cs typeface="Arial"/>
                          <a:sym typeface="Arial"/>
                        </a:rPr>
                        <a:t>Nous avons la liberté de nous approcher de Dieu avec confiance.</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38950">
                <a:tc>
                  <a:txBody>
                    <a:bodyPr/>
                    <a:lstStyle/>
                    <a:p>
                      <a:pPr marL="0" lvl="0" indent="0" algn="l" rtl="0">
                        <a:lnSpc>
                          <a:spcPct val="115000"/>
                        </a:lnSpc>
                        <a:spcBef>
                          <a:spcPts val="0"/>
                        </a:spcBef>
                        <a:spcAft>
                          <a:spcPts val="0"/>
                        </a:spcAft>
                        <a:buNone/>
                      </a:pPr>
                      <a:r>
                        <a:rPr lang="en-GB" sz="2500" dirty="0" err="1"/>
                        <a:t>Indifférent</a:t>
                      </a:r>
                      <a:r>
                        <a:rPr lang="en-GB" sz="2500" dirty="0"/>
                        <a:t>/</a:t>
                      </a:r>
                    </a:p>
                    <a:p>
                      <a:pPr marL="0" lvl="0" indent="0" algn="l" rtl="0">
                        <a:lnSpc>
                          <a:spcPct val="115000"/>
                        </a:lnSpc>
                        <a:spcBef>
                          <a:spcPts val="0"/>
                        </a:spcBef>
                        <a:spcAft>
                          <a:spcPts val="0"/>
                        </a:spcAft>
                        <a:buNone/>
                      </a:pPr>
                      <a:r>
                        <a:rPr lang="en-GB" sz="2500" dirty="0" err="1"/>
                        <a:t>désintéressé</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a:t>Sensible</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Mat 10:30 </a:t>
                      </a:r>
                      <a:r>
                        <a:rPr lang="fr-FR" sz="2400" b="0" i="0" u="none" strike="noStrike" cap="none" dirty="0">
                          <a:solidFill>
                            <a:srgbClr val="000000"/>
                          </a:solidFill>
                          <a:effectLst/>
                          <a:latin typeface="Arial"/>
                          <a:ea typeface="Arial"/>
                          <a:cs typeface="Arial"/>
                          <a:sym typeface="Arial"/>
                        </a:rPr>
                        <a:t>Et même les cheveux de votre tête sont tous comptés</a:t>
                      </a:r>
                      <a:r>
                        <a:rPr lang="en-GB" sz="2400" dirty="0"/>
                        <a:t>.</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12500">
                <a:tc>
                  <a:txBody>
                    <a:bodyPr/>
                    <a:lstStyle/>
                    <a:p>
                      <a:pPr marL="0" lvl="0" indent="0" algn="l" rtl="0">
                        <a:lnSpc>
                          <a:spcPct val="115000"/>
                        </a:lnSpc>
                        <a:spcBef>
                          <a:spcPts val="0"/>
                        </a:spcBef>
                        <a:spcAft>
                          <a:spcPts val="0"/>
                        </a:spcAft>
                        <a:buNone/>
                      </a:pPr>
                      <a:r>
                        <a:rPr lang="en-GB" sz="2500"/>
                        <a:t>Absent/distant</a:t>
                      </a:r>
                      <a:endParaRPr sz="25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a:t>Disponible</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Ps 121:4</a:t>
                      </a:r>
                      <a:r>
                        <a:rPr lang="fr-FR" sz="2400" b="0" i="0" u="none" strike="noStrike" cap="none" dirty="0">
                          <a:solidFill>
                            <a:srgbClr val="000000"/>
                          </a:solidFill>
                          <a:effectLst/>
                          <a:latin typeface="Arial"/>
                          <a:cs typeface="Arial"/>
                          <a:sym typeface="Arial"/>
                        </a:rPr>
                        <a:t> I</a:t>
                      </a:r>
                      <a:r>
                        <a:rPr lang="fr-FR" sz="2400" b="0" i="0" u="none" strike="noStrike" cap="none" dirty="0">
                          <a:solidFill>
                            <a:srgbClr val="000000"/>
                          </a:solidFill>
                          <a:effectLst/>
                          <a:latin typeface="Arial"/>
                          <a:ea typeface="Arial"/>
                          <a:cs typeface="Arial"/>
                          <a:sym typeface="Arial"/>
                        </a:rPr>
                        <a:t>l ne sommeille ni ne dort, Celui qui garde Israël.</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99400">
                <a:tc>
                  <a:txBody>
                    <a:bodyPr/>
                    <a:lstStyle/>
                    <a:p>
                      <a:pPr marL="0" lvl="0" indent="0" algn="l" rtl="0">
                        <a:lnSpc>
                          <a:spcPct val="115000"/>
                        </a:lnSpc>
                        <a:spcBef>
                          <a:spcPts val="0"/>
                        </a:spcBef>
                        <a:spcAft>
                          <a:spcPts val="0"/>
                        </a:spcAft>
                        <a:buNone/>
                      </a:pPr>
                      <a:r>
                        <a:rPr lang="en-GB" sz="2500" dirty="0" err="1"/>
                        <a:t>Malhonnête</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err="1"/>
                        <a:t>Honnête</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err="1"/>
                        <a:t>Tite</a:t>
                      </a:r>
                      <a:r>
                        <a:rPr lang="en-GB" sz="2400" dirty="0"/>
                        <a:t> 1:2</a:t>
                      </a:r>
                      <a:r>
                        <a:rPr lang="en-GB" sz="2400" b="0" i="0" u="none" strike="noStrike" cap="none" dirty="0">
                          <a:solidFill>
                            <a:srgbClr val="000000"/>
                          </a:solidFill>
                          <a:effectLst/>
                          <a:latin typeface="Arial"/>
                          <a:cs typeface="Arial"/>
                          <a:sym typeface="Arial"/>
                        </a:rPr>
                        <a:t> </a:t>
                      </a:r>
                      <a:r>
                        <a:rPr lang="fr-FR" sz="2400" b="0" i="0" u="none" strike="noStrike" cap="none" dirty="0">
                          <a:solidFill>
                            <a:srgbClr val="000000"/>
                          </a:solidFill>
                          <a:effectLst/>
                          <a:latin typeface="Arial"/>
                          <a:ea typeface="Arial"/>
                          <a:cs typeface="Arial"/>
                          <a:sym typeface="Arial"/>
                        </a:rPr>
                        <a:t>… Dieu qui ne ment pas…</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aphicFrame>
        <p:nvGraphicFramePr>
          <p:cNvPr id="287" name="Google Shape;287;g17de081a896_0_224"/>
          <p:cNvGraphicFramePr/>
          <p:nvPr>
            <p:extLst>
              <p:ext uri="{D42A27DB-BD31-4B8C-83A1-F6EECF244321}">
                <p14:modId xmlns:p14="http://schemas.microsoft.com/office/powerpoint/2010/main" val="2727055439"/>
              </p:ext>
            </p:extLst>
          </p:nvPr>
        </p:nvGraphicFramePr>
        <p:xfrm>
          <a:off x="622725" y="413836"/>
          <a:ext cx="9700875" cy="5659431"/>
        </p:xfrm>
        <a:graphic>
          <a:graphicData uri="http://schemas.openxmlformats.org/drawingml/2006/table">
            <a:tbl>
              <a:tblPr>
                <a:noFill/>
                <a:tableStyleId>{C2F4FB06-EF91-4A5D-8F92-57DA5B2C0A97}</a:tableStyleId>
              </a:tblPr>
              <a:tblGrid>
                <a:gridCol w="2294975">
                  <a:extLst>
                    <a:ext uri="{9D8B030D-6E8A-4147-A177-3AD203B41FA5}">
                      <a16:colId xmlns:a16="http://schemas.microsoft.com/office/drawing/2014/main" val="20000"/>
                    </a:ext>
                  </a:extLst>
                </a:gridCol>
                <a:gridCol w="2295000">
                  <a:extLst>
                    <a:ext uri="{9D8B030D-6E8A-4147-A177-3AD203B41FA5}">
                      <a16:colId xmlns:a16="http://schemas.microsoft.com/office/drawing/2014/main" val="20001"/>
                    </a:ext>
                  </a:extLst>
                </a:gridCol>
                <a:gridCol w="5110900">
                  <a:extLst>
                    <a:ext uri="{9D8B030D-6E8A-4147-A177-3AD203B41FA5}">
                      <a16:colId xmlns:a16="http://schemas.microsoft.com/office/drawing/2014/main" val="20002"/>
                    </a:ext>
                  </a:extLst>
                </a:gridCol>
              </a:tblGrid>
              <a:tr h="537225">
                <a:tc>
                  <a:txBody>
                    <a:bodyPr/>
                    <a:lstStyle/>
                    <a:p>
                      <a:pPr marL="0" lvl="0" indent="0" algn="l" rtl="0">
                        <a:lnSpc>
                          <a:spcPct val="115000"/>
                        </a:lnSpc>
                        <a:spcBef>
                          <a:spcPts val="0"/>
                        </a:spcBef>
                        <a:spcAft>
                          <a:spcPts val="0"/>
                        </a:spcAft>
                        <a:buNone/>
                      </a:pPr>
                      <a:r>
                        <a:rPr lang="en-GB" sz="2500" b="1" dirty="0" err="1"/>
                        <a:t>Filtre</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GB" sz="2500" b="1" dirty="0" err="1"/>
                        <a:t>Vérité</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GB" sz="2500" b="1" dirty="0"/>
                        <a:t>Passage </a:t>
                      </a:r>
                      <a:r>
                        <a:rPr lang="en-GB" sz="2500" b="1" dirty="0" err="1"/>
                        <a:t>biblique</a:t>
                      </a:r>
                      <a:endParaRPr sz="2500" b="1"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463950">
                <a:tc>
                  <a:txBody>
                    <a:bodyPr/>
                    <a:lstStyle/>
                    <a:p>
                      <a:pPr marL="0" lvl="0" indent="0" algn="l" rtl="0">
                        <a:lnSpc>
                          <a:spcPct val="115000"/>
                        </a:lnSpc>
                        <a:spcBef>
                          <a:spcPts val="0"/>
                        </a:spcBef>
                        <a:spcAft>
                          <a:spcPts val="0"/>
                        </a:spcAft>
                        <a:buNone/>
                      </a:pPr>
                      <a:r>
                        <a:rPr lang="en-GB" sz="2500" dirty="0" err="1"/>
                        <a:t>Abusif</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err="1"/>
                        <a:t>Protecteur</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err="1"/>
                        <a:t>Prov</a:t>
                      </a:r>
                      <a:r>
                        <a:rPr lang="en-GB" sz="2400" dirty="0"/>
                        <a:t> 2:8</a:t>
                      </a:r>
                      <a:r>
                        <a:rPr lang="en-GB" sz="2400" b="0" i="0" u="none" strike="noStrike" cap="none" dirty="0">
                          <a:solidFill>
                            <a:srgbClr val="000000"/>
                          </a:solidFill>
                          <a:effectLst/>
                          <a:latin typeface="Arial"/>
                          <a:cs typeface="Arial"/>
                          <a:sym typeface="Arial"/>
                        </a:rPr>
                        <a:t> </a:t>
                      </a:r>
                      <a:r>
                        <a:rPr lang="fr-FR" sz="2400" b="0" i="0" u="none" strike="noStrike" cap="none" dirty="0">
                          <a:solidFill>
                            <a:srgbClr val="000000"/>
                          </a:solidFill>
                          <a:effectLst/>
                          <a:latin typeface="Arial"/>
                          <a:ea typeface="Arial"/>
                          <a:cs typeface="Arial"/>
                          <a:sym typeface="Arial"/>
                        </a:rPr>
                        <a:t>En protégeant les sentiers de la justice et en gardant la voie de ses fidèles.</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63950">
                <a:tc>
                  <a:txBody>
                    <a:bodyPr/>
                    <a:lstStyle/>
                    <a:p>
                      <a:pPr marL="0" lvl="0" indent="0" algn="l" rtl="0">
                        <a:lnSpc>
                          <a:spcPct val="115000"/>
                        </a:lnSpc>
                        <a:spcBef>
                          <a:spcPts val="0"/>
                        </a:spcBef>
                        <a:spcAft>
                          <a:spcPts val="0"/>
                        </a:spcAft>
                        <a:buNone/>
                      </a:pPr>
                      <a:r>
                        <a:rPr lang="en-GB" sz="2500" dirty="0" err="1"/>
                        <a:t>Impitoyable</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a:t>Indulgent</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Ps 103:12 </a:t>
                      </a:r>
                      <a:r>
                        <a:rPr lang="fr-FR" sz="2400" b="0" i="0" u="none" strike="noStrike" cap="none" dirty="0">
                          <a:solidFill>
                            <a:srgbClr val="000000"/>
                          </a:solidFill>
                          <a:effectLst/>
                          <a:latin typeface="Arial"/>
                          <a:ea typeface="Arial"/>
                          <a:cs typeface="Arial"/>
                          <a:sym typeface="Arial"/>
                        </a:rPr>
                        <a:t>Autant l'orient est éloigné de l'occident, autant il éloigne de nous nos transgressions.</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63950">
                <a:tc>
                  <a:txBody>
                    <a:bodyPr/>
                    <a:lstStyle/>
                    <a:p>
                      <a:pPr marL="0" lvl="0" indent="0" algn="l" rtl="0">
                        <a:lnSpc>
                          <a:spcPct val="115000"/>
                        </a:lnSpc>
                        <a:spcBef>
                          <a:spcPts val="0"/>
                        </a:spcBef>
                        <a:spcAft>
                          <a:spcPts val="0"/>
                        </a:spcAft>
                        <a:buNone/>
                      </a:pPr>
                      <a:r>
                        <a:rPr lang="en-GB" sz="2500" dirty="0" err="1"/>
                        <a:t>Avare</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500" dirty="0" err="1"/>
                        <a:t>Généreux</a:t>
                      </a:r>
                      <a:endParaRPr sz="25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Jacques 1:5 </a:t>
                      </a:r>
                      <a:r>
                        <a:rPr lang="fr-FR" sz="2400" b="0" i="0" u="none" strike="noStrike" cap="none" dirty="0">
                          <a:solidFill>
                            <a:srgbClr val="000000"/>
                          </a:solidFill>
                          <a:effectLst/>
                          <a:latin typeface="Arial"/>
                          <a:ea typeface="Arial"/>
                          <a:cs typeface="Arial"/>
                          <a:sym typeface="Arial"/>
                        </a:rPr>
                        <a:t>qu’il demande (la sagesse) à Dieu, qui donne à tous simplement (</a:t>
                      </a:r>
                      <a:r>
                        <a:rPr lang="fr-FR" sz="2400" b="0" i="0" u="none" strike="noStrike" cap="none" dirty="0" err="1">
                          <a:solidFill>
                            <a:srgbClr val="000000"/>
                          </a:solidFill>
                          <a:effectLst/>
                          <a:latin typeface="Arial"/>
                          <a:ea typeface="Arial"/>
                          <a:cs typeface="Arial"/>
                          <a:sym typeface="Arial"/>
                        </a:rPr>
                        <a:t>angl</a:t>
                      </a:r>
                      <a:r>
                        <a:rPr lang="fr-FR" sz="2400" b="0" i="0" u="none" strike="noStrike" cap="none" dirty="0">
                          <a:solidFill>
                            <a:srgbClr val="000000"/>
                          </a:solidFill>
                          <a:effectLst/>
                          <a:latin typeface="Arial"/>
                          <a:ea typeface="Arial"/>
                          <a:cs typeface="Arial"/>
                          <a:sym typeface="Arial"/>
                        </a:rPr>
                        <a:t>: généreusement) et sans reproche, et elle lui sera donnée.</a:t>
                      </a:r>
                      <a:endParaRPr sz="24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body" idx="1"/>
          </p:nvPr>
        </p:nvSpPr>
        <p:spPr>
          <a:xfrm>
            <a:off x="622725" y="1407925"/>
            <a:ext cx="9611400" cy="4769100"/>
          </a:xfrm>
          <a:prstGeom prst="rect">
            <a:avLst/>
          </a:prstGeom>
          <a:noFill/>
          <a:ln>
            <a:noFill/>
          </a:ln>
        </p:spPr>
        <p:txBody>
          <a:bodyPr spcFirstLastPara="1" wrap="square" lIns="91425" tIns="45700" rIns="91425" bIns="45700" anchor="t" anchorCtr="0">
            <a:normAutofit/>
          </a:bodyPr>
          <a:lstStyle/>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début et la fin de l’enseignement et de l’œuvre de Jésus est d’amener les gens à avoir une relation avec le Père.</a:t>
            </a:r>
          </a:p>
          <a:p>
            <a:pPr marL="228600" marR="0" lvl="0" indent="-182245" algn="l" rtl="0">
              <a:lnSpc>
                <a:spcPct val="90000"/>
              </a:lnSpc>
              <a:spcBef>
                <a:spcPts val="0"/>
              </a:spcBef>
              <a:spcAft>
                <a:spcPts val="0"/>
              </a:spcAft>
              <a:buClr>
                <a:srgbClr val="000000"/>
              </a:buClr>
              <a:buSzPts val="2070"/>
              <a:buFont typeface="Open Sans"/>
              <a:buChar char="•"/>
            </a:pPr>
            <a:endParaRPr sz="3232" dirty="0">
              <a:solidFill>
                <a:srgbClr val="000000"/>
              </a:solidFill>
              <a:latin typeface="Open Sans"/>
              <a:ea typeface="Open Sans"/>
              <a:cs typeface="Open Sans"/>
              <a:sym typeface="Open Sans"/>
            </a:endParaRPr>
          </a:p>
          <a:p>
            <a:pPr marL="228600" marR="0" lvl="0" indent="0" algn="l" rtl="0">
              <a:lnSpc>
                <a:spcPct val="90000"/>
              </a:lnSpc>
              <a:spcBef>
                <a:spcPts val="1000"/>
              </a:spcBef>
              <a:spcAft>
                <a:spcPts val="0"/>
              </a:spcAft>
              <a:buNone/>
            </a:pPr>
            <a:endParaRPr sz="3232" dirty="0">
              <a:latin typeface="Open Sans"/>
              <a:ea typeface="Open Sans"/>
              <a:cs typeface="Open Sans"/>
              <a:sym typeface="Open Sans"/>
            </a:endParaRPr>
          </a:p>
        </p:txBody>
      </p:sp>
      <p:sp>
        <p:nvSpPr>
          <p:cNvPr id="185" name="Google Shape;185;p3"/>
          <p:cNvSpPr txBox="1"/>
          <p:nvPr/>
        </p:nvSpPr>
        <p:spPr>
          <a:xfrm>
            <a:off x="4441794" y="3244334"/>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86" name="Google Shape;186;p3"/>
          <p:cNvSpPr txBox="1"/>
          <p:nvPr/>
        </p:nvSpPr>
        <p:spPr>
          <a:xfrm>
            <a:off x="622737" y="230188"/>
            <a:ext cx="10515600" cy="1325563"/>
          </a:xfrm>
          <a:prstGeom prst="rect">
            <a:avLst/>
          </a:prstGeom>
          <a:noFill/>
          <a:ln>
            <a:noFill/>
          </a:ln>
        </p:spPr>
        <p:txBody>
          <a:bodyPr spcFirstLastPara="1" wrap="square" lIns="91425" tIns="45700" rIns="91425" bIns="45700" anchor="ctr" anchorCtr="0">
            <a:normAutofit fontScale="92500" lnSpcReduction="20000"/>
          </a:bodyPr>
          <a:lstStyle/>
          <a:p>
            <a:pPr>
              <a:lnSpc>
                <a:spcPct val="90000"/>
              </a:lnSpc>
              <a:buSzPts val="4400"/>
            </a:pPr>
            <a:endParaRPr lang="en-GB" sz="6000" b="1" dirty="0">
              <a:latin typeface="Helvetica" pitchFamily="2" charset="0"/>
            </a:endParaRPr>
          </a:p>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a:p>
            <a:pPr marL="0" marR="0" lvl="0" indent="0" algn="l" rtl="0">
              <a:lnSpc>
                <a:spcPct val="90000"/>
              </a:lnSpc>
              <a:spcBef>
                <a:spcPts val="0"/>
              </a:spcBef>
              <a:spcAft>
                <a:spcPts val="0"/>
              </a:spcAft>
              <a:buClr>
                <a:srgbClr val="000000"/>
              </a:buClr>
              <a:buSzPts val="4400"/>
              <a:buFont typeface="Open Sans"/>
              <a:buNone/>
            </a:pPr>
            <a:endParaRPr sz="6000" u="none"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1"/>
          <p:cNvSpPr txBox="1">
            <a:spLocks noGrp="1"/>
          </p:cNvSpPr>
          <p:nvPr>
            <p:ph type="title"/>
          </p:nvPr>
        </p:nvSpPr>
        <p:spPr>
          <a:xfrm>
            <a:off x="363350" y="257375"/>
            <a:ext cx="10143300" cy="6312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Open Sans"/>
              <a:buNone/>
            </a:pPr>
            <a:r>
              <a:rPr lang="en-GB" sz="7000" b="1" i="0" u="none" strike="noStrike" dirty="0">
                <a:solidFill>
                  <a:srgbClr val="000000"/>
                </a:solidFill>
                <a:latin typeface="Open Sans"/>
                <a:ea typeface="Open Sans"/>
                <a:cs typeface="Open Sans"/>
                <a:sym typeface="Open Sans"/>
              </a:rPr>
              <a:t>Et </a:t>
            </a:r>
            <a:r>
              <a:rPr lang="en-GB" sz="7000" b="1" i="0" u="none" strike="noStrike" dirty="0" err="1">
                <a:solidFill>
                  <a:srgbClr val="000000"/>
                </a:solidFill>
                <a:latin typeface="Open Sans"/>
                <a:ea typeface="Open Sans"/>
                <a:cs typeface="Open Sans"/>
                <a:sym typeface="Open Sans"/>
              </a:rPr>
              <a:t>toi</a:t>
            </a:r>
            <a:r>
              <a:rPr lang="en-GB" sz="7000" b="1" i="0" u="none" strike="noStrike" dirty="0">
                <a:solidFill>
                  <a:srgbClr val="000000"/>
                </a:solidFill>
                <a:latin typeface="Open Sans"/>
                <a:ea typeface="Open Sans"/>
                <a:cs typeface="Open Sans"/>
                <a:sym typeface="Open Sans"/>
              </a:rPr>
              <a:t>?</a:t>
            </a:r>
            <a:endParaRPr sz="7000" b="1" i="0" u="none" strike="noStrike" dirty="0">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874f30762c_0_90"/>
          <p:cNvSpPr txBox="1">
            <a:spLocks noGrp="1"/>
          </p:cNvSpPr>
          <p:nvPr>
            <p:ph type="ctrTitle"/>
          </p:nvPr>
        </p:nvSpPr>
        <p:spPr>
          <a:xfrm>
            <a:off x="693785" y="2042200"/>
            <a:ext cx="10289400" cy="2387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5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La</a:t>
            </a:r>
            <a:r>
              <a:rPr lang="en-GB" sz="5400" b="1" dirty="0">
                <a:solidFill>
                  <a:srgbClr val="000000"/>
                </a:solidFill>
                <a:latin typeface="Open Sans"/>
                <a:ea typeface="Open Sans"/>
                <a:cs typeface="Open Sans"/>
                <a:sym typeface="Open Sans"/>
              </a:rPr>
              <a:t> </a:t>
            </a:r>
            <a:r>
              <a:rPr lang="en-GB" sz="5400" b="1" dirty="0" err="1">
                <a:solidFill>
                  <a:srgbClr val="000000"/>
                </a:solidFill>
                <a:latin typeface="Open Sans"/>
                <a:ea typeface="Open Sans"/>
                <a:cs typeface="Open Sans"/>
                <a:sym typeface="Open Sans"/>
              </a:rPr>
              <a:t>révélation</a:t>
            </a:r>
            <a:r>
              <a:rPr lang="en-GB" sz="5400" b="1" dirty="0">
                <a:solidFill>
                  <a:srgbClr val="000000"/>
                </a:solidFill>
                <a:latin typeface="Open Sans"/>
                <a:ea typeface="Open Sans"/>
                <a:cs typeface="Open Sans"/>
                <a:sym typeface="Open Sans"/>
              </a:rPr>
              <a:t> de </a:t>
            </a:r>
            <a:r>
              <a:rPr lang="en-GB" sz="5400" b="1" dirty="0" err="1">
                <a:solidFill>
                  <a:srgbClr val="000000"/>
                </a:solidFill>
                <a:latin typeface="Open Sans"/>
                <a:ea typeface="Open Sans"/>
                <a:cs typeface="Open Sans"/>
                <a:sym typeface="Open Sans"/>
              </a:rPr>
              <a:t>l’adoption</a:t>
            </a:r>
            <a:endParaRPr sz="5400" b="0" i="0" u="none" strike="noStrike" dirty="0">
              <a:solidFill>
                <a:srgbClr val="000000"/>
              </a:solidFill>
              <a:latin typeface="Times New Roman"/>
              <a:ea typeface="Times New Roman"/>
              <a:cs typeface="Times New Roman"/>
              <a:sym typeface="Times New Roman"/>
            </a:endParaRPr>
          </a:p>
        </p:txBody>
      </p:sp>
      <p:sp>
        <p:nvSpPr>
          <p:cNvPr id="298" name="Google Shape;298;g1874f30762c_0_90"/>
          <p:cNvSpPr txBox="1">
            <a:spLocks noGrp="1"/>
          </p:cNvSpPr>
          <p:nvPr>
            <p:ph type="subTitle" idx="1"/>
          </p:nvPr>
        </p:nvSpPr>
        <p:spPr>
          <a:xfrm>
            <a:off x="378600" y="3602050"/>
            <a:ext cx="10289400" cy="1655700"/>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1000"/>
              </a:spcBef>
              <a:spcAft>
                <a:spcPts val="0"/>
              </a:spcAft>
              <a:buClr>
                <a:schemeClr val="dk1"/>
              </a:buClr>
              <a:buSzPts val="2800"/>
              <a:buNone/>
            </a:pPr>
            <a:endParaRPr b="0" i="0" u="none"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2"/>
          <p:cNvSpPr txBox="1">
            <a:spLocks noGrp="1"/>
          </p:cNvSpPr>
          <p:nvPr>
            <p:ph type="title"/>
          </p:nvPr>
        </p:nvSpPr>
        <p:spPr>
          <a:xfrm>
            <a:off x="368900" y="3954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dirty="0">
                <a:solidFill>
                  <a:srgbClr val="000000"/>
                </a:solidFill>
              </a:rPr>
              <a:t>La </a:t>
            </a:r>
            <a:r>
              <a:rPr lang="en-GB" sz="6000" b="1" dirty="0" err="1">
                <a:solidFill>
                  <a:srgbClr val="000000"/>
                </a:solidFill>
              </a:rPr>
              <a:t>révé</a:t>
            </a:r>
            <a:r>
              <a:rPr lang="en-GB" sz="6000" b="1" i="0" u="none" strike="noStrike" dirty="0" err="1">
                <a:solidFill>
                  <a:srgbClr val="000000"/>
                </a:solidFill>
              </a:rPr>
              <a:t>lation</a:t>
            </a:r>
            <a:r>
              <a:rPr lang="en-GB" sz="6000" b="1" i="0" u="none" strike="noStrike" dirty="0">
                <a:solidFill>
                  <a:srgbClr val="000000"/>
                </a:solidFill>
              </a:rPr>
              <a:t> </a:t>
            </a:r>
            <a:r>
              <a:rPr lang="en-GB" sz="6000" b="1" dirty="0">
                <a:solidFill>
                  <a:srgbClr val="000000"/>
                </a:solidFill>
              </a:rPr>
              <a:t>de </a:t>
            </a:r>
            <a:r>
              <a:rPr lang="en-GB" sz="6000" b="1" dirty="0" err="1">
                <a:solidFill>
                  <a:srgbClr val="000000"/>
                </a:solidFill>
              </a:rPr>
              <a:t>l’</a:t>
            </a:r>
            <a:r>
              <a:rPr lang="en-GB" sz="6000" b="1" i="0" u="none" strike="noStrike" dirty="0" err="1">
                <a:solidFill>
                  <a:srgbClr val="000000"/>
                </a:solidFill>
              </a:rPr>
              <a:t>adoption</a:t>
            </a:r>
            <a:endParaRPr sz="6000" i="0" u="none" strike="noStrike" dirty="0">
              <a:solidFill>
                <a:srgbClr val="000000"/>
              </a:solidFill>
            </a:endParaRPr>
          </a:p>
        </p:txBody>
      </p:sp>
      <p:sp>
        <p:nvSpPr>
          <p:cNvPr id="304" name="Google Shape;304;p12"/>
          <p:cNvSpPr txBox="1">
            <a:spLocks noGrp="1"/>
          </p:cNvSpPr>
          <p:nvPr>
            <p:ph type="body" idx="1"/>
          </p:nvPr>
        </p:nvSpPr>
        <p:spPr>
          <a:xfrm>
            <a:off x="368900" y="1529050"/>
            <a:ext cx="10046700" cy="4617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1100"/>
              <a:buFont typeface="Arial"/>
              <a:buNone/>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Paul bâtit sur le fondement que Jésus a posé en révélant que le plan éternel de Dieu était de nous adopter dans sa famille.</a:t>
            </a:r>
            <a:endParaRPr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spcBef>
                <a:spcPts val="1000"/>
              </a:spcBef>
              <a:spcAft>
                <a:spcPts val="0"/>
              </a:spcAft>
              <a:buClr>
                <a:schemeClr val="dk1"/>
              </a:buClr>
              <a:buSzPts val="1100"/>
              <a:buFont typeface="Arial"/>
              <a:buNone/>
            </a:pPr>
            <a:endParaRPr sz="4762"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7de081a896_0_229"/>
          <p:cNvSpPr txBox="1">
            <a:spLocks noGrp="1"/>
          </p:cNvSpPr>
          <p:nvPr>
            <p:ph type="title"/>
          </p:nvPr>
        </p:nvSpPr>
        <p:spPr>
          <a:xfrm>
            <a:off x="368900" y="3954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dirty="0">
                <a:solidFill>
                  <a:srgbClr val="000000"/>
                </a:solidFill>
              </a:rPr>
              <a:t>La </a:t>
            </a:r>
            <a:r>
              <a:rPr lang="en-GB" sz="6000" b="1" dirty="0" err="1">
                <a:solidFill>
                  <a:srgbClr val="000000"/>
                </a:solidFill>
              </a:rPr>
              <a:t>révé</a:t>
            </a:r>
            <a:r>
              <a:rPr lang="en-GB" sz="6000" b="1" i="0" u="none" strike="noStrike" dirty="0" err="1">
                <a:solidFill>
                  <a:srgbClr val="000000"/>
                </a:solidFill>
              </a:rPr>
              <a:t>lation</a:t>
            </a:r>
            <a:r>
              <a:rPr lang="en-GB" sz="6000" b="1" i="0" u="none" strike="noStrike" dirty="0">
                <a:solidFill>
                  <a:srgbClr val="000000"/>
                </a:solidFill>
              </a:rPr>
              <a:t> </a:t>
            </a:r>
            <a:r>
              <a:rPr lang="en-GB" sz="6000" b="1" dirty="0">
                <a:solidFill>
                  <a:srgbClr val="000000"/>
                </a:solidFill>
              </a:rPr>
              <a:t>de </a:t>
            </a:r>
            <a:r>
              <a:rPr lang="en-GB" sz="6000" b="1" dirty="0" err="1">
                <a:solidFill>
                  <a:srgbClr val="000000"/>
                </a:solidFill>
              </a:rPr>
              <a:t>l’</a:t>
            </a:r>
            <a:r>
              <a:rPr lang="en-GB" sz="6000" b="1" i="0" u="none" strike="noStrike" dirty="0" err="1">
                <a:solidFill>
                  <a:srgbClr val="000000"/>
                </a:solidFill>
              </a:rPr>
              <a:t>adoption</a:t>
            </a:r>
            <a:endParaRPr sz="6000" i="0" u="none" strike="noStrike" dirty="0">
              <a:solidFill>
                <a:srgbClr val="000000"/>
              </a:solidFill>
            </a:endParaRPr>
          </a:p>
        </p:txBody>
      </p:sp>
      <p:sp>
        <p:nvSpPr>
          <p:cNvPr id="310" name="Google Shape;310;g17de081a896_0_229"/>
          <p:cNvSpPr txBox="1">
            <a:spLocks noGrp="1"/>
          </p:cNvSpPr>
          <p:nvPr>
            <p:ph type="body" idx="1"/>
          </p:nvPr>
        </p:nvSpPr>
        <p:spPr>
          <a:xfrm>
            <a:off x="368900" y="1377600"/>
            <a:ext cx="10046700" cy="5480400"/>
          </a:xfrm>
          <a:prstGeom prst="rect">
            <a:avLst/>
          </a:prstGeom>
          <a:noFill/>
          <a:ln>
            <a:noFill/>
          </a:ln>
        </p:spPr>
        <p:txBody>
          <a:bodyPr spcFirstLastPara="1" wrap="square" lIns="91425" tIns="45700" rIns="91425" bIns="45700" anchor="t" anchorCtr="0">
            <a:normAutofit lnSpcReduction="10000"/>
          </a:bodyPr>
          <a:lstStyle/>
          <a:p>
            <a:pPr marL="114300" indent="0" algn="l">
              <a:buNone/>
            </a:pPr>
            <a:r>
              <a:rPr lang="fr-FR" sz="3200" b="0" i="0" u="none" strike="noStrike" dirty="0">
                <a:solidFill>
                  <a:srgbClr val="000000"/>
                </a:solidFill>
                <a:effectLst/>
                <a:latin typeface="Proxima"/>
              </a:rPr>
              <a:t>« Nous aussi, de la même manière, lorsque nous étions des enfants, nous étions esclaves des principes élémentaires qui régissent le monde.</a:t>
            </a:r>
            <a:r>
              <a:rPr lang="fr-FR" sz="3200" dirty="0">
                <a:solidFill>
                  <a:srgbClr val="222222"/>
                </a:solidFill>
                <a:latin typeface="Proxima"/>
              </a:rPr>
              <a:t> </a:t>
            </a:r>
            <a:r>
              <a:rPr lang="fr-FR" sz="3200" b="0" i="0" u="none" strike="noStrike" dirty="0">
                <a:solidFill>
                  <a:srgbClr val="000000"/>
                </a:solidFill>
                <a:effectLst/>
                <a:latin typeface="Proxima"/>
              </a:rPr>
              <a:t>Mais, lorsque le moment est vraiment venu, Dieu a envoyé son Fils, né d'une femme, né sous la loi,</a:t>
            </a:r>
            <a:r>
              <a:rPr lang="fr-FR" sz="3200" dirty="0">
                <a:solidFill>
                  <a:srgbClr val="222222"/>
                </a:solidFill>
                <a:latin typeface="Proxima"/>
              </a:rPr>
              <a:t> </a:t>
            </a:r>
            <a:r>
              <a:rPr lang="fr-FR" sz="3200" b="0" i="0" u="none" strike="noStrike" dirty="0">
                <a:solidFill>
                  <a:srgbClr val="000000"/>
                </a:solidFill>
                <a:effectLst/>
                <a:latin typeface="Proxima"/>
              </a:rPr>
              <a:t>pour racheter ceux qui étaient sous la loi afin que nous recevions le statut d’enfants adoptifs (NIV = les pleins droits des fils). Parce que vous êtes ses fils, Dieu a envoyé dans votre cœur l'Esprit de son Fils qui crie : « Abba ! Père ! »</a:t>
            </a:r>
            <a:r>
              <a:rPr lang="fr-FR" sz="3200" dirty="0">
                <a:solidFill>
                  <a:srgbClr val="222222"/>
                </a:solidFill>
                <a:latin typeface="Proxima"/>
              </a:rPr>
              <a:t> </a:t>
            </a:r>
            <a:r>
              <a:rPr lang="fr-FR" sz="3200" b="0" i="0" u="none" strike="noStrike" dirty="0">
                <a:solidFill>
                  <a:srgbClr val="000000"/>
                </a:solidFill>
                <a:effectLst/>
                <a:latin typeface="Proxima"/>
              </a:rPr>
              <a:t>Ainsi tu n'es plus esclave, mais fils ; et si tu es fils, tu es aussi héritier de Dieu par Christ. »</a:t>
            </a:r>
            <a:endParaRPr lang="fr-FR" sz="3200" b="0" i="0" u="none" strike="noStrike" dirty="0">
              <a:solidFill>
                <a:srgbClr val="222222"/>
              </a:solidFill>
              <a:effectLst/>
              <a:latin typeface="Proxima"/>
            </a:endParaRPr>
          </a:p>
          <a:p>
            <a:pPr marL="0" marR="0" lvl="0" indent="0" algn="l" rtl="0">
              <a:lnSpc>
                <a:spcPct val="100000"/>
              </a:lnSpc>
              <a:spcBef>
                <a:spcPts val="0"/>
              </a:spcBef>
              <a:spcAft>
                <a:spcPts val="0"/>
              </a:spcAft>
              <a:buNone/>
            </a:pPr>
            <a:r>
              <a:rPr lang="en-GB" sz="3817" dirty="0">
                <a:latin typeface="Open Sans"/>
                <a:ea typeface="Open Sans"/>
                <a:cs typeface="Open Sans"/>
                <a:sym typeface="Open Sans"/>
              </a:rPr>
              <a:t> </a:t>
            </a:r>
            <a:r>
              <a:rPr lang="en-GB" sz="3200" dirty="0" err="1">
                <a:latin typeface="Open Sans"/>
                <a:ea typeface="Open Sans"/>
                <a:cs typeface="Open Sans"/>
                <a:sym typeface="Open Sans"/>
              </a:rPr>
              <a:t>Galates</a:t>
            </a:r>
            <a:r>
              <a:rPr lang="en-GB" sz="3200" dirty="0">
                <a:latin typeface="Open Sans"/>
                <a:ea typeface="Open Sans"/>
                <a:cs typeface="Open Sans"/>
                <a:sym typeface="Open Sans"/>
              </a:rPr>
              <a:t> 4:3-7</a:t>
            </a:r>
            <a:endParaRPr sz="3200" i="1" dirty="0">
              <a:latin typeface="Open Sans"/>
              <a:ea typeface="Open Sans"/>
              <a:cs typeface="Open Sans"/>
              <a:sym typeface="Open Sans"/>
            </a:endParaRPr>
          </a:p>
          <a:p>
            <a:pPr marL="0" marR="0" lvl="0" indent="0" algn="l" rtl="0">
              <a:lnSpc>
                <a:spcPct val="90000"/>
              </a:lnSpc>
              <a:spcBef>
                <a:spcPts val="0"/>
              </a:spcBef>
              <a:spcAft>
                <a:spcPts val="0"/>
              </a:spcAft>
              <a:buNone/>
            </a:pPr>
            <a:endParaRPr sz="3500" dirty="0">
              <a:latin typeface="Arial"/>
              <a:ea typeface="Arial"/>
              <a:cs typeface="Arial"/>
              <a:sym typeface="Arial"/>
            </a:endParaRPr>
          </a:p>
          <a:p>
            <a:pPr marL="0" lvl="0" indent="0" algn="l" rtl="0">
              <a:spcBef>
                <a:spcPts val="1000"/>
              </a:spcBef>
              <a:spcAft>
                <a:spcPts val="0"/>
              </a:spcAft>
              <a:buNone/>
            </a:pPr>
            <a:endParaRPr sz="4762"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7de081a896_0_234"/>
          <p:cNvSpPr txBox="1">
            <a:spLocks noGrp="1"/>
          </p:cNvSpPr>
          <p:nvPr>
            <p:ph type="title"/>
          </p:nvPr>
        </p:nvSpPr>
        <p:spPr>
          <a:xfrm>
            <a:off x="368900" y="3954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dirty="0">
                <a:solidFill>
                  <a:srgbClr val="000000"/>
                </a:solidFill>
              </a:rPr>
              <a:t>La </a:t>
            </a:r>
            <a:r>
              <a:rPr lang="en-GB" sz="6000" b="1" dirty="0" err="1">
                <a:solidFill>
                  <a:srgbClr val="000000"/>
                </a:solidFill>
              </a:rPr>
              <a:t>révé</a:t>
            </a:r>
            <a:r>
              <a:rPr lang="en-GB" sz="6000" b="1" i="0" u="none" strike="noStrike" dirty="0" err="1">
                <a:solidFill>
                  <a:srgbClr val="000000"/>
                </a:solidFill>
              </a:rPr>
              <a:t>lation</a:t>
            </a:r>
            <a:r>
              <a:rPr lang="en-GB" sz="6000" b="1" i="0" u="none" strike="noStrike" dirty="0">
                <a:solidFill>
                  <a:srgbClr val="000000"/>
                </a:solidFill>
              </a:rPr>
              <a:t> </a:t>
            </a:r>
            <a:r>
              <a:rPr lang="en-GB" sz="6000" b="1" dirty="0">
                <a:solidFill>
                  <a:srgbClr val="000000"/>
                </a:solidFill>
              </a:rPr>
              <a:t>de </a:t>
            </a:r>
            <a:r>
              <a:rPr lang="en-GB" sz="6000" b="1" dirty="0" err="1">
                <a:solidFill>
                  <a:srgbClr val="000000"/>
                </a:solidFill>
              </a:rPr>
              <a:t>l’</a:t>
            </a:r>
            <a:r>
              <a:rPr lang="en-GB" sz="6000" b="1" i="0" u="none" strike="noStrike" dirty="0" err="1">
                <a:solidFill>
                  <a:srgbClr val="000000"/>
                </a:solidFill>
              </a:rPr>
              <a:t>adoption</a:t>
            </a:r>
            <a:endParaRPr sz="6000" i="0" u="none" strike="noStrike" dirty="0">
              <a:solidFill>
                <a:srgbClr val="000000"/>
              </a:solidFill>
            </a:endParaRPr>
          </a:p>
        </p:txBody>
      </p:sp>
      <p:sp>
        <p:nvSpPr>
          <p:cNvPr id="316" name="Google Shape;316;g17de081a896_0_234"/>
          <p:cNvSpPr txBox="1">
            <a:spLocks noGrp="1"/>
          </p:cNvSpPr>
          <p:nvPr>
            <p:ph type="body" idx="1"/>
          </p:nvPr>
        </p:nvSpPr>
        <p:spPr>
          <a:xfrm>
            <a:off x="368900" y="1544175"/>
            <a:ext cx="10046700" cy="5465400"/>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0"/>
              </a:spcBef>
              <a:spcAft>
                <a:spcPts val="0"/>
              </a:spcAft>
              <a:buSzPts val="3200"/>
              <a:buFont typeface="Open Sans"/>
              <a:buChar char="•"/>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Paul utilise le rite de l’adoption chez les Romains pour expliquer que quand nous venons à Christ, nous sommes également adoptés dans une nouvelle famille. </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7de081a896_0_234"/>
          <p:cNvSpPr txBox="1">
            <a:spLocks noGrp="1"/>
          </p:cNvSpPr>
          <p:nvPr>
            <p:ph type="title"/>
          </p:nvPr>
        </p:nvSpPr>
        <p:spPr>
          <a:xfrm>
            <a:off x="368900" y="3954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dirty="0">
                <a:solidFill>
                  <a:srgbClr val="000000"/>
                </a:solidFill>
              </a:rPr>
              <a:t>La </a:t>
            </a:r>
            <a:r>
              <a:rPr lang="en-GB" sz="6000" b="1" dirty="0" err="1">
                <a:solidFill>
                  <a:srgbClr val="000000"/>
                </a:solidFill>
              </a:rPr>
              <a:t>révé</a:t>
            </a:r>
            <a:r>
              <a:rPr lang="en-GB" sz="6000" b="1" i="0" u="none" strike="noStrike" dirty="0" err="1">
                <a:solidFill>
                  <a:srgbClr val="000000"/>
                </a:solidFill>
              </a:rPr>
              <a:t>lation</a:t>
            </a:r>
            <a:r>
              <a:rPr lang="en-GB" sz="6000" b="1" i="0" u="none" strike="noStrike" dirty="0">
                <a:solidFill>
                  <a:srgbClr val="000000"/>
                </a:solidFill>
              </a:rPr>
              <a:t> </a:t>
            </a:r>
            <a:r>
              <a:rPr lang="en-GB" sz="6000" b="1" dirty="0">
                <a:solidFill>
                  <a:srgbClr val="000000"/>
                </a:solidFill>
              </a:rPr>
              <a:t>de </a:t>
            </a:r>
            <a:r>
              <a:rPr lang="en-GB" sz="6000" b="1" dirty="0" err="1">
                <a:solidFill>
                  <a:srgbClr val="000000"/>
                </a:solidFill>
              </a:rPr>
              <a:t>l’</a:t>
            </a:r>
            <a:r>
              <a:rPr lang="en-GB" sz="6000" b="1" i="0" u="none" strike="noStrike" dirty="0" err="1">
                <a:solidFill>
                  <a:srgbClr val="000000"/>
                </a:solidFill>
              </a:rPr>
              <a:t>adoption</a:t>
            </a:r>
            <a:endParaRPr sz="6000" i="0" u="none" strike="noStrike" dirty="0">
              <a:solidFill>
                <a:srgbClr val="000000"/>
              </a:solidFill>
            </a:endParaRPr>
          </a:p>
        </p:txBody>
      </p:sp>
      <p:sp>
        <p:nvSpPr>
          <p:cNvPr id="316" name="Google Shape;316;g17de081a896_0_234"/>
          <p:cNvSpPr txBox="1">
            <a:spLocks noGrp="1"/>
          </p:cNvSpPr>
          <p:nvPr>
            <p:ph type="body" idx="1"/>
          </p:nvPr>
        </p:nvSpPr>
        <p:spPr>
          <a:xfrm>
            <a:off x="368900" y="1544175"/>
            <a:ext cx="10046700" cy="5465400"/>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0"/>
              </a:spcBef>
              <a:spcAft>
                <a:spcPts val="0"/>
              </a:spcAft>
              <a:buSzPts val="3200"/>
              <a:buFont typeface="Open Sans"/>
              <a:buChar char="•"/>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Paul utilise le rite de l’adoption chez les Romains pour expliquer que quand nous venons à Christ, nous sommes également adoptés dans une nouvelle famille. </a:t>
            </a:r>
          </a:p>
          <a:p>
            <a:pPr indent="-431800">
              <a:lnSpc>
                <a:spcPct val="100000"/>
              </a:lnSpc>
              <a:spcBef>
                <a:spcPts val="0"/>
              </a:spcBef>
              <a:buSzPts val="3200"/>
              <a:buFont typeface="Open Sans"/>
              <a:buChar char="•"/>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 personne adoptée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perdait tous ses droits </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dans son ancienne famille et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gagnait tous les droits d’un fils légitime</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dans sa nouvelle famille. </a:t>
            </a: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De par cet accord légal</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il avait un nouveau père.</a:t>
            </a:r>
            <a:endParaRPr lang="fr-FR"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431800" algn="l" rtl="0">
              <a:lnSpc>
                <a:spcPct val="100000"/>
              </a:lnSpc>
              <a:spcBef>
                <a:spcPts val="0"/>
              </a:spcBef>
              <a:spcAft>
                <a:spcPts val="0"/>
              </a:spcAft>
              <a:buSzPts val="3200"/>
              <a:buFont typeface="Open Sans"/>
              <a:buChar char="•"/>
            </a:pPr>
            <a:endParaRPr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171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7de081a896_0_234"/>
          <p:cNvSpPr txBox="1">
            <a:spLocks noGrp="1"/>
          </p:cNvSpPr>
          <p:nvPr>
            <p:ph type="title"/>
          </p:nvPr>
        </p:nvSpPr>
        <p:spPr>
          <a:xfrm>
            <a:off x="368900" y="3954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dirty="0">
                <a:solidFill>
                  <a:srgbClr val="000000"/>
                </a:solidFill>
              </a:rPr>
              <a:t>La </a:t>
            </a:r>
            <a:r>
              <a:rPr lang="en-GB" sz="6000" b="1" dirty="0" err="1">
                <a:solidFill>
                  <a:srgbClr val="000000"/>
                </a:solidFill>
              </a:rPr>
              <a:t>révé</a:t>
            </a:r>
            <a:r>
              <a:rPr lang="en-GB" sz="6000" b="1" i="0" u="none" strike="noStrike" dirty="0" err="1">
                <a:solidFill>
                  <a:srgbClr val="000000"/>
                </a:solidFill>
              </a:rPr>
              <a:t>lation</a:t>
            </a:r>
            <a:r>
              <a:rPr lang="en-GB" sz="6000" b="1" i="0" u="none" strike="noStrike" dirty="0">
                <a:solidFill>
                  <a:srgbClr val="000000"/>
                </a:solidFill>
              </a:rPr>
              <a:t> </a:t>
            </a:r>
            <a:r>
              <a:rPr lang="en-GB" sz="6000" b="1" dirty="0">
                <a:solidFill>
                  <a:srgbClr val="000000"/>
                </a:solidFill>
              </a:rPr>
              <a:t>de </a:t>
            </a:r>
            <a:r>
              <a:rPr lang="en-GB" sz="6000" b="1" dirty="0" err="1">
                <a:solidFill>
                  <a:srgbClr val="000000"/>
                </a:solidFill>
              </a:rPr>
              <a:t>l’</a:t>
            </a:r>
            <a:r>
              <a:rPr lang="en-GB" sz="6000" b="1" i="0" u="none" strike="noStrike" dirty="0" err="1">
                <a:solidFill>
                  <a:srgbClr val="000000"/>
                </a:solidFill>
              </a:rPr>
              <a:t>adoption</a:t>
            </a:r>
            <a:endParaRPr sz="6000" i="0" u="none" strike="noStrike" dirty="0">
              <a:solidFill>
                <a:srgbClr val="000000"/>
              </a:solidFill>
            </a:endParaRPr>
          </a:p>
        </p:txBody>
      </p:sp>
      <p:sp>
        <p:nvSpPr>
          <p:cNvPr id="316" name="Google Shape;316;g17de081a896_0_234"/>
          <p:cNvSpPr txBox="1">
            <a:spLocks noGrp="1"/>
          </p:cNvSpPr>
          <p:nvPr>
            <p:ph type="body" idx="1"/>
          </p:nvPr>
        </p:nvSpPr>
        <p:spPr>
          <a:xfrm>
            <a:off x="368900" y="1312947"/>
            <a:ext cx="10046700" cy="5465400"/>
          </a:xfrm>
          <a:prstGeom prst="rect">
            <a:avLst/>
          </a:prstGeom>
          <a:noFill/>
          <a:ln>
            <a:noFill/>
          </a:ln>
        </p:spPr>
        <p:txBody>
          <a:bodyPr spcFirstLastPara="1" wrap="square" lIns="91425" tIns="45700" rIns="91425" bIns="45700" anchor="t" anchorCtr="0">
            <a:normAutofit fontScale="92500" lnSpcReduction="10000"/>
          </a:bodyPr>
          <a:lstStyle/>
          <a:p>
            <a:pPr marL="457200" lvl="0" indent="-431800" algn="l" rtl="0">
              <a:lnSpc>
                <a:spcPct val="100000"/>
              </a:lnSpc>
              <a:spcBef>
                <a:spcPts val="0"/>
              </a:spcBef>
              <a:spcAft>
                <a:spcPts val="0"/>
              </a:spcAft>
              <a:buSzPts val="3200"/>
              <a:buFont typeface="Open Sans"/>
              <a:buChar char="•"/>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Paul utilise le rite de l’adoption chez les Romains pour expliquer que quand nous venons à Christ, nous sommes également adoptés dans une nouvelle famille. </a:t>
            </a:r>
          </a:p>
          <a:p>
            <a:pPr indent="-431800">
              <a:lnSpc>
                <a:spcPct val="100000"/>
              </a:lnSpc>
              <a:spcBef>
                <a:spcPts val="0"/>
              </a:spcBef>
              <a:buSzPts val="3200"/>
              <a:buFont typeface="Open Sans"/>
              <a:buChar char="•"/>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 personne adoptée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perdait tous ses droits </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dans son ancienne famille et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gagnait tous les droits d’un fils légitime</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dans sa nouvelle famille. </a:t>
            </a: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De par cet accord légal</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il avait un nouveau père.</a:t>
            </a:r>
          </a:p>
          <a:p>
            <a:pPr indent="-431800">
              <a:lnSpc>
                <a:spcPct val="100000"/>
              </a:lnSpc>
              <a:spcBef>
                <a:spcPts val="0"/>
              </a:spcBef>
              <a:buSzPts val="3200"/>
              <a:buFont typeface="Open Sans"/>
              <a:buChar char="•"/>
            </a:pP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I</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 devenait ensuite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l’héritier du domaine de son père</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Même si d’autres fils naissaient par la suite, cela ne changeait rien à ses droits. Il était de façon inaliénable cohéritier avec eux. </a:t>
            </a:r>
            <a:endParaRPr lang="en-GB"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indent="-431800">
              <a:lnSpc>
                <a:spcPct val="100000"/>
              </a:lnSpc>
              <a:spcBef>
                <a:spcPts val="0"/>
              </a:spcBef>
              <a:buSzPts val="3200"/>
              <a:buFont typeface="Open Sans"/>
              <a:buChar char="•"/>
            </a:pPr>
            <a:endParaRPr lang="fr-FR"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431800" algn="l" rtl="0">
              <a:lnSpc>
                <a:spcPct val="100000"/>
              </a:lnSpc>
              <a:spcBef>
                <a:spcPts val="0"/>
              </a:spcBef>
              <a:spcAft>
                <a:spcPts val="0"/>
              </a:spcAft>
              <a:buSzPts val="3200"/>
              <a:buFont typeface="Open Sans"/>
              <a:buChar char="•"/>
            </a:pPr>
            <a:endParaRPr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5493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7de081a896_0_244"/>
          <p:cNvSpPr txBox="1">
            <a:spLocks noGrp="1"/>
          </p:cNvSpPr>
          <p:nvPr>
            <p:ph type="title"/>
          </p:nvPr>
        </p:nvSpPr>
        <p:spPr>
          <a:xfrm>
            <a:off x="368900" y="3954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dirty="0">
                <a:solidFill>
                  <a:srgbClr val="000000"/>
                </a:solidFill>
              </a:rPr>
              <a:t>La </a:t>
            </a:r>
            <a:r>
              <a:rPr lang="en-GB" sz="6000" b="1" dirty="0" err="1">
                <a:solidFill>
                  <a:srgbClr val="000000"/>
                </a:solidFill>
              </a:rPr>
              <a:t>révé</a:t>
            </a:r>
            <a:r>
              <a:rPr lang="en-GB" sz="6000" b="1" i="0" u="none" strike="noStrike" dirty="0" err="1">
                <a:solidFill>
                  <a:srgbClr val="000000"/>
                </a:solidFill>
              </a:rPr>
              <a:t>lation</a:t>
            </a:r>
            <a:r>
              <a:rPr lang="en-GB" sz="6000" b="1" i="0" u="none" strike="noStrike" dirty="0">
                <a:solidFill>
                  <a:srgbClr val="000000"/>
                </a:solidFill>
              </a:rPr>
              <a:t> </a:t>
            </a:r>
            <a:r>
              <a:rPr lang="en-GB" sz="6000" b="1" dirty="0">
                <a:solidFill>
                  <a:srgbClr val="000000"/>
                </a:solidFill>
              </a:rPr>
              <a:t>de </a:t>
            </a:r>
            <a:r>
              <a:rPr lang="en-GB" sz="6000" b="1" dirty="0" err="1">
                <a:solidFill>
                  <a:srgbClr val="000000"/>
                </a:solidFill>
              </a:rPr>
              <a:t>l’</a:t>
            </a:r>
            <a:r>
              <a:rPr lang="en-GB" sz="6000" b="1" i="0" u="none" strike="noStrike" dirty="0" err="1">
                <a:solidFill>
                  <a:srgbClr val="000000"/>
                </a:solidFill>
              </a:rPr>
              <a:t>adoption</a:t>
            </a:r>
            <a:endParaRPr sz="6000" i="0" u="none" strike="noStrike" dirty="0">
              <a:solidFill>
                <a:srgbClr val="000000"/>
              </a:solidFill>
            </a:endParaRPr>
          </a:p>
        </p:txBody>
      </p:sp>
      <p:sp>
        <p:nvSpPr>
          <p:cNvPr id="334" name="Google Shape;334;g17de081a896_0_244"/>
          <p:cNvSpPr txBox="1">
            <a:spLocks noGrp="1"/>
          </p:cNvSpPr>
          <p:nvPr>
            <p:ph type="body" idx="1"/>
          </p:nvPr>
        </p:nvSpPr>
        <p:spPr>
          <a:xfrm>
            <a:off x="368900" y="1513900"/>
            <a:ext cx="10046700" cy="5495700"/>
          </a:xfrm>
          <a:prstGeom prst="rect">
            <a:avLst/>
          </a:prstGeom>
          <a:noFill/>
          <a:ln>
            <a:noFill/>
          </a:ln>
        </p:spPr>
        <p:txBody>
          <a:bodyPr spcFirstLastPara="1" wrap="square" lIns="91425" tIns="45700" rIns="91425" bIns="45700" anchor="t" anchorCtr="0">
            <a:noAutofit/>
          </a:bodyPr>
          <a:lstStyle/>
          <a:p>
            <a:pPr marL="457200" lvl="0" indent="-419100" algn="l" rtl="0">
              <a:spcBef>
                <a:spcPts val="1000"/>
              </a:spcBef>
              <a:spcAft>
                <a:spcPts val="0"/>
              </a:spcAft>
              <a:buSzPts val="3000"/>
              <a:buFont typeface="Open Sans"/>
              <a:buChar char="●"/>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Selon la loi,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 vie ancienne de la personne adoptée était complètement effacée</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toutes ses dettes étaient annulées. On le considérait comme une nouvelle personne qui commençait une nouvelle vie avec laquelle son passé n’avait plus rien à voir.</a:t>
            </a:r>
            <a:endParaRPr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0" algn="l" rtl="0">
              <a:spcBef>
                <a:spcPts val="500"/>
              </a:spcBef>
              <a:spcAft>
                <a:spcPts val="0"/>
              </a:spcAft>
              <a:buNone/>
            </a:pPr>
            <a:endParaRPr sz="3000" dirty="0">
              <a:latin typeface="Open Sans"/>
              <a:ea typeface="Open Sans"/>
              <a:cs typeface="Open Sans"/>
              <a:sym typeface="Open Sans"/>
            </a:endParaRPr>
          </a:p>
          <a:p>
            <a:pPr marL="457200" lvl="0" indent="0" algn="l" rtl="0">
              <a:spcBef>
                <a:spcPts val="500"/>
              </a:spcBef>
              <a:spcAft>
                <a:spcPts val="0"/>
              </a:spcAft>
              <a:buNone/>
            </a:pPr>
            <a:endParaRPr sz="3000" dirty="0">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7de081a896_0_244"/>
          <p:cNvSpPr txBox="1">
            <a:spLocks noGrp="1"/>
          </p:cNvSpPr>
          <p:nvPr>
            <p:ph type="title"/>
          </p:nvPr>
        </p:nvSpPr>
        <p:spPr>
          <a:xfrm>
            <a:off x="368900" y="3954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dirty="0">
                <a:solidFill>
                  <a:srgbClr val="000000"/>
                </a:solidFill>
              </a:rPr>
              <a:t>La </a:t>
            </a:r>
            <a:r>
              <a:rPr lang="en-GB" sz="6000" b="1" dirty="0" err="1">
                <a:solidFill>
                  <a:srgbClr val="000000"/>
                </a:solidFill>
              </a:rPr>
              <a:t>révé</a:t>
            </a:r>
            <a:r>
              <a:rPr lang="en-GB" sz="6000" b="1" i="0" u="none" strike="noStrike" dirty="0" err="1">
                <a:solidFill>
                  <a:srgbClr val="000000"/>
                </a:solidFill>
              </a:rPr>
              <a:t>lation</a:t>
            </a:r>
            <a:r>
              <a:rPr lang="en-GB" sz="6000" b="1" i="0" u="none" strike="noStrike" dirty="0">
                <a:solidFill>
                  <a:srgbClr val="000000"/>
                </a:solidFill>
              </a:rPr>
              <a:t> </a:t>
            </a:r>
            <a:r>
              <a:rPr lang="en-GB" sz="6000" b="1" dirty="0">
                <a:solidFill>
                  <a:srgbClr val="000000"/>
                </a:solidFill>
              </a:rPr>
              <a:t>de </a:t>
            </a:r>
            <a:r>
              <a:rPr lang="en-GB" sz="6000" b="1" dirty="0" err="1">
                <a:solidFill>
                  <a:srgbClr val="000000"/>
                </a:solidFill>
              </a:rPr>
              <a:t>l’</a:t>
            </a:r>
            <a:r>
              <a:rPr lang="en-GB" sz="6000" b="1" i="0" u="none" strike="noStrike" dirty="0" err="1">
                <a:solidFill>
                  <a:srgbClr val="000000"/>
                </a:solidFill>
              </a:rPr>
              <a:t>adoption</a:t>
            </a:r>
            <a:endParaRPr sz="6000" i="0" u="none" strike="noStrike" dirty="0">
              <a:solidFill>
                <a:srgbClr val="000000"/>
              </a:solidFill>
            </a:endParaRPr>
          </a:p>
        </p:txBody>
      </p:sp>
      <p:sp>
        <p:nvSpPr>
          <p:cNvPr id="334" name="Google Shape;334;g17de081a896_0_244"/>
          <p:cNvSpPr txBox="1">
            <a:spLocks noGrp="1"/>
          </p:cNvSpPr>
          <p:nvPr>
            <p:ph type="body" idx="1"/>
          </p:nvPr>
        </p:nvSpPr>
        <p:spPr>
          <a:xfrm>
            <a:off x="368900" y="1513900"/>
            <a:ext cx="10046700" cy="5495700"/>
          </a:xfrm>
          <a:prstGeom prst="rect">
            <a:avLst/>
          </a:prstGeom>
          <a:noFill/>
          <a:ln>
            <a:noFill/>
          </a:ln>
        </p:spPr>
        <p:txBody>
          <a:bodyPr spcFirstLastPara="1" wrap="square" lIns="91425" tIns="45700" rIns="91425" bIns="45700" anchor="t" anchorCtr="0">
            <a:noAutofit/>
          </a:bodyPr>
          <a:lstStyle/>
          <a:p>
            <a:pPr marL="457200" lvl="0" indent="-419100" algn="l" rtl="0">
              <a:spcBef>
                <a:spcPts val="1000"/>
              </a:spcBef>
              <a:spcAft>
                <a:spcPts val="0"/>
              </a:spcAft>
              <a:buSzPts val="3000"/>
              <a:buFont typeface="Open Sans"/>
              <a:buChar char="●"/>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Selon la loi,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 vie ancienne de la personne adoptée était complètement effacée</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toutes ses dettes étaient annulées. On le considérait comme une nouvelle personne qui commençait une nouvelle vie avec laquelle son passé n’avait plus rien à voir.</a:t>
            </a:r>
          </a:p>
          <a:p>
            <a:pPr indent="-419100">
              <a:buSzPts val="3000"/>
              <a:buFont typeface="Open Sans"/>
              <a:buChar char="●"/>
            </a:pP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ux yeux de la loi,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il était totalement le fils de son nouveau père.</a:t>
            </a:r>
            <a:endParaRPr lang="fr-FR" sz="3200" b="1" dirty="0">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419100" algn="l" rtl="0">
              <a:spcBef>
                <a:spcPts val="1000"/>
              </a:spcBef>
              <a:spcAft>
                <a:spcPts val="0"/>
              </a:spcAft>
              <a:buSzPts val="3000"/>
              <a:buFont typeface="Open Sans"/>
              <a:buChar char="●"/>
            </a:pPr>
            <a:endParaRPr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0" algn="l" rtl="0">
              <a:spcBef>
                <a:spcPts val="500"/>
              </a:spcBef>
              <a:spcAft>
                <a:spcPts val="0"/>
              </a:spcAft>
              <a:buNone/>
            </a:pPr>
            <a:endParaRPr sz="3000" dirty="0">
              <a:latin typeface="Open Sans"/>
              <a:ea typeface="Open Sans"/>
              <a:cs typeface="Open Sans"/>
              <a:sym typeface="Open Sans"/>
            </a:endParaRPr>
          </a:p>
          <a:p>
            <a:pPr marL="457200" lvl="0" indent="0" algn="l" rtl="0">
              <a:spcBef>
                <a:spcPts val="500"/>
              </a:spcBef>
              <a:spcAft>
                <a:spcPts val="0"/>
              </a:spcAft>
              <a:buNone/>
            </a:pPr>
            <a:endParaRPr sz="3000" dirty="0">
              <a:latin typeface="Open Sans"/>
              <a:ea typeface="Open Sans"/>
              <a:cs typeface="Open Sans"/>
              <a:sym typeface="Open Sans"/>
            </a:endParaRPr>
          </a:p>
        </p:txBody>
      </p:sp>
    </p:spTree>
    <p:extLst>
      <p:ext uri="{BB962C8B-B14F-4D97-AF65-F5344CB8AC3E}">
        <p14:creationId xmlns:p14="http://schemas.microsoft.com/office/powerpoint/2010/main" val="1179607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5"/>
          <p:cNvSpPr txBox="1">
            <a:spLocks noGrp="1"/>
          </p:cNvSpPr>
          <p:nvPr>
            <p:ph type="title"/>
          </p:nvPr>
        </p:nvSpPr>
        <p:spPr>
          <a:xfrm>
            <a:off x="423900" y="365125"/>
            <a:ext cx="109299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i="0" u="none" strike="noStrike" dirty="0" err="1">
                <a:solidFill>
                  <a:srgbClr val="000000"/>
                </a:solidFill>
              </a:rPr>
              <a:t>Fils</a:t>
            </a:r>
            <a:r>
              <a:rPr lang="en-GB" sz="6000" b="1" i="0" u="none" strike="noStrike" dirty="0">
                <a:solidFill>
                  <a:srgbClr val="000000"/>
                </a:solidFill>
              </a:rPr>
              <a:t> </a:t>
            </a:r>
            <a:r>
              <a:rPr lang="en-GB" sz="6000" b="1" i="0" u="none" strike="noStrike" dirty="0" err="1">
                <a:solidFill>
                  <a:srgbClr val="000000"/>
                </a:solidFill>
              </a:rPr>
              <a:t>ou</a:t>
            </a:r>
            <a:r>
              <a:rPr lang="en-GB" sz="6000" b="1" i="0" u="none" strike="noStrike" dirty="0">
                <a:solidFill>
                  <a:srgbClr val="000000"/>
                </a:solidFill>
              </a:rPr>
              <a:t> </a:t>
            </a:r>
            <a:r>
              <a:rPr lang="en-GB" sz="6000" b="1" i="0" u="none" strike="noStrike" dirty="0" err="1">
                <a:solidFill>
                  <a:srgbClr val="000000"/>
                </a:solidFill>
              </a:rPr>
              <a:t>esclaves</a:t>
            </a:r>
            <a:r>
              <a:rPr lang="en-GB" sz="6000" b="1" i="0" u="none" strike="noStrike" dirty="0">
                <a:solidFill>
                  <a:srgbClr val="000000"/>
                </a:solidFill>
              </a:rPr>
              <a:t>?</a:t>
            </a:r>
            <a:endParaRPr sz="6000" i="0" u="none" strike="noStrike" dirty="0">
              <a:solidFill>
                <a:srgbClr val="000000"/>
              </a:solidFill>
            </a:endParaRPr>
          </a:p>
        </p:txBody>
      </p:sp>
      <p:sp>
        <p:nvSpPr>
          <p:cNvPr id="346" name="Google Shape;346;p15"/>
          <p:cNvSpPr txBox="1">
            <a:spLocks noGrp="1"/>
          </p:cNvSpPr>
          <p:nvPr>
            <p:ph type="body" idx="1"/>
          </p:nvPr>
        </p:nvSpPr>
        <p:spPr>
          <a:xfrm>
            <a:off x="423900" y="1468500"/>
            <a:ext cx="9976800" cy="47082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Selon Origène, un des pères et piliers de la foi chrétienne du IIe siècle, il existe deux façons de connaître Dieu.</a:t>
            </a:r>
          </a:p>
          <a:p>
            <a:pPr marL="0" marR="0" lvl="0" indent="0" algn="l" rtl="0">
              <a:lnSpc>
                <a:spcPct val="100000"/>
              </a:lnSpc>
              <a:spcBef>
                <a:spcPts val="0"/>
              </a:spcBef>
              <a:spcAft>
                <a:spcPts val="0"/>
              </a:spcAft>
              <a:buNone/>
            </a:pP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O</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 peut le connaître en tant que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maître</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ou on peut le connaître en tant que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père</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La première s’appelle la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servitude</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la deuxième la </a:t>
            </a:r>
            <a:r>
              <a:rPr lang="fr-FR" sz="3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filiation</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sz="32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body" idx="1"/>
          </p:nvPr>
        </p:nvSpPr>
        <p:spPr>
          <a:xfrm>
            <a:off x="622725" y="1407925"/>
            <a:ext cx="9611400" cy="4769100"/>
          </a:xfrm>
          <a:prstGeom prst="rect">
            <a:avLst/>
          </a:prstGeom>
          <a:noFill/>
          <a:ln>
            <a:noFill/>
          </a:ln>
        </p:spPr>
        <p:txBody>
          <a:bodyPr spcFirstLastPara="1" wrap="square" lIns="91425" tIns="45700" rIns="91425" bIns="45700" anchor="t" anchorCtr="0">
            <a:normAutofit/>
          </a:bodyPr>
          <a:lstStyle/>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début et la fin de l’enseignement et de l’œuvre de Jésus est d’amener les gens à avoir une relation avec le Père.</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Jésus est venu de l’intimité avec le </a:t>
            </a: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ère.</a:t>
            </a:r>
          </a:p>
          <a:p>
            <a:pPr marL="228600" marR="0" lvl="0" indent="-182245" algn="l" rtl="0">
              <a:lnSpc>
                <a:spcPct val="90000"/>
              </a:lnSpc>
              <a:spcBef>
                <a:spcPts val="0"/>
              </a:spcBef>
              <a:spcAft>
                <a:spcPts val="0"/>
              </a:spcAft>
              <a:buClr>
                <a:srgbClr val="000000"/>
              </a:buClr>
              <a:buSzPts val="2070"/>
              <a:buFont typeface="Open Sans"/>
              <a:buChar char="•"/>
            </a:pPr>
            <a:endParaRPr sz="3232" dirty="0">
              <a:solidFill>
                <a:srgbClr val="000000"/>
              </a:solidFill>
              <a:latin typeface="Open Sans"/>
              <a:ea typeface="Open Sans"/>
              <a:cs typeface="Open Sans"/>
              <a:sym typeface="Open Sans"/>
            </a:endParaRPr>
          </a:p>
          <a:p>
            <a:pPr marL="228600" marR="0" lvl="0" indent="0" algn="l" rtl="0">
              <a:lnSpc>
                <a:spcPct val="90000"/>
              </a:lnSpc>
              <a:spcBef>
                <a:spcPts val="1000"/>
              </a:spcBef>
              <a:spcAft>
                <a:spcPts val="0"/>
              </a:spcAft>
              <a:buNone/>
            </a:pPr>
            <a:endParaRPr sz="3232" dirty="0">
              <a:latin typeface="Open Sans"/>
              <a:ea typeface="Open Sans"/>
              <a:cs typeface="Open Sans"/>
              <a:sym typeface="Open Sans"/>
            </a:endParaRPr>
          </a:p>
        </p:txBody>
      </p:sp>
      <p:sp>
        <p:nvSpPr>
          <p:cNvPr id="185" name="Google Shape;185;p3"/>
          <p:cNvSpPr txBox="1"/>
          <p:nvPr/>
        </p:nvSpPr>
        <p:spPr>
          <a:xfrm>
            <a:off x="4441794" y="3244334"/>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86" name="Google Shape;186;p3"/>
          <p:cNvSpPr txBox="1"/>
          <p:nvPr/>
        </p:nvSpPr>
        <p:spPr>
          <a:xfrm>
            <a:off x="622737" y="230188"/>
            <a:ext cx="10515600" cy="1325563"/>
          </a:xfrm>
          <a:prstGeom prst="rect">
            <a:avLst/>
          </a:prstGeom>
          <a:noFill/>
          <a:ln>
            <a:noFill/>
          </a:ln>
        </p:spPr>
        <p:txBody>
          <a:bodyPr spcFirstLastPara="1" wrap="square" lIns="91425" tIns="45700" rIns="91425" bIns="45700" anchor="ctr" anchorCtr="0">
            <a:normAutofit fontScale="92500" lnSpcReduction="20000"/>
          </a:bodyPr>
          <a:lstStyle/>
          <a:p>
            <a:pPr>
              <a:lnSpc>
                <a:spcPct val="90000"/>
              </a:lnSpc>
              <a:buSzPts val="4400"/>
            </a:pPr>
            <a:endParaRPr lang="en-GB" sz="6000" b="1" dirty="0">
              <a:latin typeface="Helvetica" pitchFamily="2" charset="0"/>
            </a:endParaRPr>
          </a:p>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a:p>
            <a:pPr marL="0" marR="0" lvl="0" indent="0" algn="l" rtl="0">
              <a:lnSpc>
                <a:spcPct val="90000"/>
              </a:lnSpc>
              <a:spcBef>
                <a:spcPts val="0"/>
              </a:spcBef>
              <a:spcAft>
                <a:spcPts val="0"/>
              </a:spcAft>
              <a:buClr>
                <a:srgbClr val="000000"/>
              </a:buClr>
              <a:buSzPts val="4400"/>
              <a:buFont typeface="Open Sans"/>
              <a:buNone/>
            </a:pPr>
            <a:endParaRPr sz="6000" u="none" dirty="0">
              <a:solidFill>
                <a:srgbClr val="000000"/>
              </a:solidFill>
            </a:endParaRPr>
          </a:p>
        </p:txBody>
      </p:sp>
    </p:spTree>
    <p:extLst>
      <p:ext uri="{BB962C8B-B14F-4D97-AF65-F5344CB8AC3E}">
        <p14:creationId xmlns:p14="http://schemas.microsoft.com/office/powerpoint/2010/main" val="342180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7de081a896_0_254"/>
          <p:cNvSpPr txBox="1">
            <a:spLocks noGrp="1"/>
          </p:cNvSpPr>
          <p:nvPr>
            <p:ph type="title"/>
          </p:nvPr>
        </p:nvSpPr>
        <p:spPr>
          <a:xfrm>
            <a:off x="423900" y="365125"/>
            <a:ext cx="109299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Open Sans"/>
              <a:buNone/>
            </a:pPr>
            <a:r>
              <a:rPr lang="en-GB" sz="6000" b="1" i="0" u="none" strike="noStrike" dirty="0" err="1">
                <a:solidFill>
                  <a:srgbClr val="000000"/>
                </a:solidFill>
              </a:rPr>
              <a:t>Fils</a:t>
            </a:r>
            <a:r>
              <a:rPr lang="en-GB" sz="6000" b="1" i="0" u="none" strike="noStrike" dirty="0">
                <a:solidFill>
                  <a:srgbClr val="000000"/>
                </a:solidFill>
              </a:rPr>
              <a:t> </a:t>
            </a:r>
            <a:r>
              <a:rPr lang="en-GB" sz="6000" b="1" i="0" u="none" strike="noStrike" dirty="0" err="1">
                <a:solidFill>
                  <a:srgbClr val="000000"/>
                </a:solidFill>
              </a:rPr>
              <a:t>ou</a:t>
            </a:r>
            <a:r>
              <a:rPr lang="en-GB" sz="6000" b="1" i="0" u="none" strike="noStrike" dirty="0">
                <a:solidFill>
                  <a:srgbClr val="000000"/>
                </a:solidFill>
              </a:rPr>
              <a:t> </a:t>
            </a:r>
            <a:r>
              <a:rPr lang="en-GB" sz="6000" b="1" i="0" u="none" strike="noStrike" dirty="0" err="1">
                <a:solidFill>
                  <a:srgbClr val="000000"/>
                </a:solidFill>
              </a:rPr>
              <a:t>esclaves</a:t>
            </a:r>
            <a:r>
              <a:rPr lang="en-GB" sz="6000" b="1" i="0" u="none" strike="noStrike" dirty="0">
                <a:solidFill>
                  <a:srgbClr val="000000"/>
                </a:solidFill>
              </a:rPr>
              <a:t>?</a:t>
            </a:r>
            <a:endParaRPr sz="6000" i="0" u="none" strike="noStrike" dirty="0">
              <a:solidFill>
                <a:srgbClr val="000000"/>
              </a:solidFill>
            </a:endParaRPr>
          </a:p>
        </p:txBody>
      </p:sp>
      <p:graphicFrame>
        <p:nvGraphicFramePr>
          <p:cNvPr id="352" name="Google Shape;352;g17de081a896_0_254"/>
          <p:cNvGraphicFramePr/>
          <p:nvPr>
            <p:extLst>
              <p:ext uri="{D42A27DB-BD31-4B8C-83A1-F6EECF244321}">
                <p14:modId xmlns:p14="http://schemas.microsoft.com/office/powerpoint/2010/main" val="3492036228"/>
              </p:ext>
            </p:extLst>
          </p:nvPr>
        </p:nvGraphicFramePr>
        <p:xfrm>
          <a:off x="348200" y="1521458"/>
          <a:ext cx="10157825" cy="4708845"/>
        </p:xfrm>
        <a:graphic>
          <a:graphicData uri="http://schemas.openxmlformats.org/drawingml/2006/table">
            <a:tbl>
              <a:tblPr>
                <a:noFill/>
                <a:tableStyleId>{C2F4FB06-EF91-4A5D-8F92-57DA5B2C0A97}</a:tableStyleId>
              </a:tblPr>
              <a:tblGrid>
                <a:gridCol w="2341350">
                  <a:extLst>
                    <a:ext uri="{9D8B030D-6E8A-4147-A177-3AD203B41FA5}">
                      <a16:colId xmlns:a16="http://schemas.microsoft.com/office/drawing/2014/main" val="20000"/>
                    </a:ext>
                  </a:extLst>
                </a:gridCol>
                <a:gridCol w="3658425">
                  <a:extLst>
                    <a:ext uri="{9D8B030D-6E8A-4147-A177-3AD203B41FA5}">
                      <a16:colId xmlns:a16="http://schemas.microsoft.com/office/drawing/2014/main" val="20001"/>
                    </a:ext>
                  </a:extLst>
                </a:gridCol>
                <a:gridCol w="4158050">
                  <a:extLst>
                    <a:ext uri="{9D8B030D-6E8A-4147-A177-3AD203B41FA5}">
                      <a16:colId xmlns:a16="http://schemas.microsoft.com/office/drawing/2014/main" val="20002"/>
                    </a:ext>
                  </a:extLst>
                </a:gridCol>
              </a:tblGrid>
              <a:tr h="913375">
                <a:tc>
                  <a:txBody>
                    <a:bodyPr/>
                    <a:lstStyle/>
                    <a:p>
                      <a:pPr marL="0" lvl="0" indent="0" algn="l" rtl="0">
                        <a:lnSpc>
                          <a:spcPct val="115000"/>
                        </a:lnSpc>
                        <a:spcBef>
                          <a:spcPts val="0"/>
                        </a:spcBef>
                        <a:spcAft>
                          <a:spcPts val="0"/>
                        </a:spcAft>
                        <a:buNone/>
                      </a:pPr>
                      <a:r>
                        <a:rPr lang="en-GB" sz="2400" i="1" dirty="0">
                          <a:latin typeface="Open Sans"/>
                          <a:ea typeface="Open Sans"/>
                          <a:cs typeface="Open Sans"/>
                          <a:sym typeface="Open Sans"/>
                        </a:rPr>
                        <a:t>(</a:t>
                      </a:r>
                      <a:r>
                        <a:rPr lang="en-GB" sz="2400" i="1" dirty="0" err="1">
                          <a:latin typeface="Open Sans"/>
                          <a:ea typeface="Open Sans"/>
                          <a:cs typeface="Open Sans"/>
                          <a:sym typeface="Open Sans"/>
                        </a:rPr>
                        <a:t>adapté</a:t>
                      </a:r>
                      <a:r>
                        <a:rPr lang="en-GB" sz="2400" i="1" dirty="0">
                          <a:latin typeface="Open Sans"/>
                          <a:ea typeface="Open Sans"/>
                          <a:cs typeface="Open Sans"/>
                          <a:sym typeface="Open Sans"/>
                        </a:rPr>
                        <a:t> de Jack Frost)</a:t>
                      </a:r>
                      <a:endParaRPr sz="2400" i="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Servitude/</a:t>
                      </a:r>
                    </a:p>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a:t>
                      </a:r>
                      <a:r>
                        <a:rPr lang="en-GB" sz="2400" b="1" dirty="0" err="1">
                          <a:latin typeface="Open Sans"/>
                          <a:ea typeface="Open Sans"/>
                          <a:cs typeface="Open Sans"/>
                          <a:sym typeface="Open Sans"/>
                        </a:rPr>
                        <a:t>d’orphelin</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de </a:t>
                      </a:r>
                      <a:r>
                        <a:rPr lang="en-GB" sz="2400" b="1" dirty="0" err="1">
                          <a:latin typeface="Open Sans"/>
                          <a:ea typeface="Open Sans"/>
                          <a:cs typeface="Open Sans"/>
                          <a:sym typeface="Open Sans"/>
                        </a:rPr>
                        <a:t>fils</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1337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IMAGE DE DIEU</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err="1">
                          <a:latin typeface="Open Sans"/>
                          <a:ea typeface="Open Sans"/>
                          <a:cs typeface="Open Sans"/>
                          <a:sym typeface="Open Sans"/>
                        </a:rPr>
                        <a:t>Voit</a:t>
                      </a:r>
                      <a:r>
                        <a:rPr lang="en-GB" sz="2400" dirty="0">
                          <a:latin typeface="Open Sans"/>
                          <a:ea typeface="Open Sans"/>
                          <a:cs typeface="Open Sans"/>
                          <a:sym typeface="Open Sans"/>
                        </a:rPr>
                        <a:t> Dieu </a:t>
                      </a:r>
                      <a:r>
                        <a:rPr lang="en-GB" sz="2400" dirty="0" err="1">
                          <a:latin typeface="Open Sans"/>
                          <a:ea typeface="Open Sans"/>
                          <a:cs typeface="Open Sans"/>
                          <a:sym typeface="Open Sans"/>
                        </a:rPr>
                        <a:t>comme</a:t>
                      </a:r>
                      <a:r>
                        <a:rPr lang="en-GB" sz="2400" dirty="0">
                          <a:latin typeface="Open Sans"/>
                          <a:ea typeface="Open Sans"/>
                          <a:cs typeface="Open Sans"/>
                          <a:sym typeface="Open Sans"/>
                        </a:rPr>
                        <a:t> un maître</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400" dirty="0" err="1">
                          <a:latin typeface="Open Sans"/>
                          <a:ea typeface="Open Sans"/>
                          <a:cs typeface="Open Sans"/>
                          <a:sym typeface="Open Sans"/>
                        </a:rPr>
                        <a:t>Voit</a:t>
                      </a:r>
                      <a:r>
                        <a:rPr lang="en-GB" sz="2400" dirty="0">
                          <a:latin typeface="Open Sans"/>
                          <a:ea typeface="Open Sans"/>
                          <a:cs typeface="Open Sans"/>
                          <a:sym typeface="Open Sans"/>
                        </a:rPr>
                        <a:t> Dieu </a:t>
                      </a:r>
                      <a:r>
                        <a:rPr lang="en-GB" sz="2400" dirty="0" err="1">
                          <a:latin typeface="Open Sans"/>
                          <a:ea typeface="Open Sans"/>
                          <a:cs typeface="Open Sans"/>
                          <a:sym typeface="Open Sans"/>
                        </a:rPr>
                        <a:t>comme</a:t>
                      </a:r>
                      <a:r>
                        <a:rPr lang="en-GB" sz="2400" dirty="0">
                          <a:latin typeface="Open Sans"/>
                          <a:ea typeface="Open Sans"/>
                          <a:cs typeface="Open Sans"/>
                          <a:sym typeface="Open Sans"/>
                        </a:rPr>
                        <a:t> un Père </a:t>
                      </a:r>
                      <a:r>
                        <a:rPr lang="en-GB" sz="2400" dirty="0" err="1">
                          <a:latin typeface="Open Sans"/>
                          <a:ea typeface="Open Sans"/>
                          <a:cs typeface="Open Sans"/>
                          <a:sym typeface="Open Sans"/>
                        </a:rPr>
                        <a:t>aimant</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1337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DÉPENDANCE</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err="1">
                          <a:latin typeface="Open Sans"/>
                          <a:ea typeface="Open Sans"/>
                          <a:cs typeface="Open Sans"/>
                          <a:sym typeface="Open Sans"/>
                        </a:rPr>
                        <a:t>Indépendant</a:t>
                      </a:r>
                      <a:r>
                        <a:rPr lang="en-GB" sz="2400" dirty="0">
                          <a:latin typeface="Open Sans"/>
                          <a:ea typeface="Open Sans"/>
                          <a:cs typeface="Open Sans"/>
                          <a:sym typeface="Open Sans"/>
                        </a:rPr>
                        <a:t> / </a:t>
                      </a:r>
                      <a:r>
                        <a:rPr lang="en-GB" sz="2400" dirty="0" err="1">
                          <a:latin typeface="Open Sans"/>
                          <a:ea typeface="Open Sans"/>
                          <a:cs typeface="Open Sans"/>
                          <a:sym typeface="Open Sans"/>
                        </a:rPr>
                        <a:t>Compte</a:t>
                      </a:r>
                      <a:r>
                        <a:rPr lang="en-GB" sz="2400" dirty="0">
                          <a:latin typeface="Open Sans"/>
                          <a:ea typeface="Open Sans"/>
                          <a:cs typeface="Open Sans"/>
                          <a:sym typeface="Open Sans"/>
                        </a:rPr>
                        <a:t> sur </a:t>
                      </a:r>
                      <a:r>
                        <a:rPr lang="en-GB" sz="2400" dirty="0" err="1">
                          <a:latin typeface="Open Sans"/>
                          <a:ea typeface="Open Sans"/>
                          <a:cs typeface="Open Sans"/>
                          <a:sym typeface="Open Sans"/>
                        </a:rPr>
                        <a:t>lui-même</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400" dirty="0" err="1">
                          <a:latin typeface="Open Sans"/>
                          <a:ea typeface="Open Sans"/>
                          <a:cs typeface="Open Sans"/>
                          <a:sym typeface="Open Sans"/>
                        </a:rPr>
                        <a:t>Interdépendant</a:t>
                      </a:r>
                      <a:r>
                        <a:rPr lang="en-GB" sz="2400" dirty="0">
                          <a:latin typeface="Open Sans"/>
                          <a:ea typeface="Open Sans"/>
                          <a:cs typeface="Open Sans"/>
                          <a:sym typeface="Open Sans"/>
                        </a:rPr>
                        <a:t> / </a:t>
                      </a:r>
                      <a:r>
                        <a:rPr lang="en-GB" sz="2400" dirty="0" err="1">
                          <a:latin typeface="Open Sans"/>
                          <a:ea typeface="Open Sans"/>
                          <a:cs typeface="Open Sans"/>
                          <a:sym typeface="Open Sans"/>
                        </a:rPr>
                        <a:t>Reconnaît</a:t>
                      </a:r>
                      <a:r>
                        <a:rPr lang="en-GB" sz="2400" dirty="0">
                          <a:latin typeface="Open Sans"/>
                          <a:ea typeface="Open Sans"/>
                          <a:cs typeface="Open Sans"/>
                          <a:sym typeface="Open Sans"/>
                        </a:rPr>
                        <a:t> </a:t>
                      </a:r>
                      <a:r>
                        <a:rPr lang="en-GB" sz="2400" dirty="0" err="1">
                          <a:latin typeface="Open Sans"/>
                          <a:ea typeface="Open Sans"/>
                          <a:cs typeface="Open Sans"/>
                          <a:sym typeface="Open Sans"/>
                        </a:rPr>
                        <a:t>ses</a:t>
                      </a:r>
                      <a:r>
                        <a:rPr lang="en-GB" sz="2400" dirty="0">
                          <a:latin typeface="Open Sans"/>
                          <a:ea typeface="Open Sans"/>
                          <a:cs typeface="Open Sans"/>
                          <a:sym typeface="Open Sans"/>
                        </a:rPr>
                        <a:t> </a:t>
                      </a:r>
                      <a:r>
                        <a:rPr lang="en-GB" sz="2400" dirty="0" err="1">
                          <a:latin typeface="Open Sans"/>
                          <a:ea typeface="Open Sans"/>
                          <a:cs typeface="Open Sans"/>
                          <a:sym typeface="Open Sans"/>
                        </a:rPr>
                        <a:t>besoins</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2750">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DETTES PASSÉES</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err="1">
                          <a:latin typeface="Open Sans"/>
                          <a:ea typeface="Open Sans"/>
                          <a:cs typeface="Open Sans"/>
                          <a:sym typeface="Open Sans"/>
                        </a:rPr>
                        <a:t>Essaie</a:t>
                      </a:r>
                      <a:r>
                        <a:rPr lang="en-GB" sz="2400" dirty="0">
                          <a:latin typeface="Open Sans"/>
                          <a:ea typeface="Open Sans"/>
                          <a:cs typeface="Open Sans"/>
                          <a:sym typeface="Open Sans"/>
                        </a:rPr>
                        <a:t> de les </a:t>
                      </a:r>
                      <a:r>
                        <a:rPr lang="en-GB" sz="2400" dirty="0" err="1">
                          <a:latin typeface="Open Sans"/>
                          <a:ea typeface="Open Sans"/>
                          <a:cs typeface="Open Sans"/>
                          <a:sym typeface="Open Sans"/>
                        </a:rPr>
                        <a:t>compenser</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400" dirty="0" err="1">
                          <a:latin typeface="Open Sans"/>
                          <a:ea typeface="Open Sans"/>
                          <a:cs typeface="Open Sans"/>
                          <a:sym typeface="Open Sans"/>
                        </a:rPr>
                        <a:t>Annulées</a:t>
                      </a:r>
                      <a:r>
                        <a:rPr lang="en-GB" sz="2400" dirty="0">
                          <a:latin typeface="Open Sans"/>
                          <a:ea typeface="Open Sans"/>
                          <a:cs typeface="Open Sans"/>
                          <a:sym typeface="Open Sans"/>
                        </a:rPr>
                        <a:t> </a:t>
                      </a:r>
                      <a:r>
                        <a:rPr lang="en-GB" sz="2400" dirty="0" err="1">
                          <a:latin typeface="Open Sans"/>
                          <a:ea typeface="Open Sans"/>
                          <a:cs typeface="Open Sans"/>
                          <a:sym typeface="Open Sans"/>
                        </a:rPr>
                        <a:t>à</a:t>
                      </a:r>
                      <a:r>
                        <a:rPr lang="en-GB" sz="2400" dirty="0">
                          <a:latin typeface="Open Sans"/>
                          <a:ea typeface="Open Sans"/>
                          <a:cs typeface="Open Sans"/>
                          <a:sym typeface="Open Sans"/>
                        </a:rPr>
                        <a:t> la </a:t>
                      </a:r>
                      <a:r>
                        <a:rPr lang="en-GB" sz="2400" dirty="0" err="1">
                          <a:latin typeface="Open Sans"/>
                          <a:ea typeface="Open Sans"/>
                          <a:cs typeface="Open Sans"/>
                          <a:sym typeface="Open Sans"/>
                        </a:rPr>
                        <a:t>croix</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92750">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SÉCURITÉ</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err="1">
                          <a:latin typeface="Open Sans"/>
                          <a:ea typeface="Open Sans"/>
                          <a:cs typeface="Open Sans"/>
                          <a:sym typeface="Open Sans"/>
                        </a:rPr>
                        <a:t>Insécure</a:t>
                      </a:r>
                      <a:r>
                        <a:rPr lang="en-GB" sz="2400" dirty="0">
                          <a:latin typeface="Open Sans"/>
                          <a:ea typeface="Open Sans"/>
                          <a:cs typeface="Open Sans"/>
                          <a:sym typeface="Open Sans"/>
                        </a:rPr>
                        <a:t> / Manque de </a:t>
                      </a:r>
                      <a:r>
                        <a:rPr lang="en-GB" sz="2400" dirty="0" err="1">
                          <a:latin typeface="Open Sans"/>
                          <a:ea typeface="Open Sans"/>
                          <a:cs typeface="Open Sans"/>
                          <a:sym typeface="Open Sans"/>
                        </a:rPr>
                        <a:t>paix</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Repos et </a:t>
                      </a:r>
                      <a:r>
                        <a:rPr lang="en-GB" sz="2400" dirty="0" err="1">
                          <a:latin typeface="Open Sans"/>
                          <a:ea typeface="Open Sans"/>
                          <a:cs typeface="Open Sans"/>
                          <a:sym typeface="Open Sans"/>
                        </a:rPr>
                        <a:t>paix</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aphicFrame>
        <p:nvGraphicFramePr>
          <p:cNvPr id="357" name="Google Shape;357;p16"/>
          <p:cNvGraphicFramePr/>
          <p:nvPr>
            <p:extLst>
              <p:ext uri="{D42A27DB-BD31-4B8C-83A1-F6EECF244321}">
                <p14:modId xmlns:p14="http://schemas.microsoft.com/office/powerpoint/2010/main" val="852791912"/>
              </p:ext>
            </p:extLst>
          </p:nvPr>
        </p:nvGraphicFramePr>
        <p:xfrm>
          <a:off x="324269" y="522207"/>
          <a:ext cx="10157825" cy="5813585"/>
        </p:xfrm>
        <a:graphic>
          <a:graphicData uri="http://schemas.openxmlformats.org/drawingml/2006/table">
            <a:tbl>
              <a:tblPr>
                <a:noFill/>
                <a:tableStyleId>{C2F4FB06-EF91-4A5D-8F92-57DA5B2C0A97}</a:tableStyleId>
              </a:tblPr>
              <a:tblGrid>
                <a:gridCol w="2524034">
                  <a:extLst>
                    <a:ext uri="{9D8B030D-6E8A-4147-A177-3AD203B41FA5}">
                      <a16:colId xmlns:a16="http://schemas.microsoft.com/office/drawing/2014/main" val="20000"/>
                    </a:ext>
                  </a:extLst>
                </a:gridCol>
                <a:gridCol w="3457904">
                  <a:extLst>
                    <a:ext uri="{9D8B030D-6E8A-4147-A177-3AD203B41FA5}">
                      <a16:colId xmlns:a16="http://schemas.microsoft.com/office/drawing/2014/main" val="20001"/>
                    </a:ext>
                  </a:extLst>
                </a:gridCol>
                <a:gridCol w="4175887">
                  <a:extLst>
                    <a:ext uri="{9D8B030D-6E8A-4147-A177-3AD203B41FA5}">
                      <a16:colId xmlns:a16="http://schemas.microsoft.com/office/drawing/2014/main" val="20002"/>
                    </a:ext>
                  </a:extLst>
                </a:gridCol>
              </a:tblGrid>
              <a:tr h="942119">
                <a:tc>
                  <a:txBody>
                    <a:bodyPr/>
                    <a:lstStyle/>
                    <a:p>
                      <a:pPr marL="0" lvl="0" indent="0" algn="l" rtl="0">
                        <a:lnSpc>
                          <a:spcPct val="115000"/>
                        </a:lnSpc>
                        <a:spcBef>
                          <a:spcPts val="0"/>
                        </a:spcBef>
                        <a:spcAft>
                          <a:spcPts val="0"/>
                        </a:spcAft>
                        <a:buNone/>
                      </a:pPr>
                      <a:r>
                        <a:rPr lang="en-GB" sz="2400" i="1" dirty="0">
                          <a:latin typeface="Open Sans"/>
                          <a:ea typeface="Open Sans"/>
                          <a:cs typeface="Open Sans"/>
                          <a:sym typeface="Open Sans"/>
                        </a:rPr>
                        <a:t>(</a:t>
                      </a:r>
                      <a:r>
                        <a:rPr lang="en-GB" sz="2400" i="1" dirty="0" err="1">
                          <a:latin typeface="Open Sans"/>
                          <a:ea typeface="Open Sans"/>
                          <a:cs typeface="Open Sans"/>
                          <a:sym typeface="Open Sans"/>
                        </a:rPr>
                        <a:t>adapté</a:t>
                      </a:r>
                      <a:r>
                        <a:rPr lang="en-GB" sz="2400" i="1" dirty="0">
                          <a:latin typeface="Open Sans"/>
                          <a:ea typeface="Open Sans"/>
                          <a:cs typeface="Open Sans"/>
                          <a:sym typeface="Open Sans"/>
                        </a:rPr>
                        <a:t> de Jack Frost)</a:t>
                      </a:r>
                      <a:endParaRPr sz="2400" i="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Servitude/</a:t>
                      </a:r>
                    </a:p>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a:t>
                      </a:r>
                      <a:r>
                        <a:rPr lang="en-GB" sz="2400" b="1" dirty="0" err="1">
                          <a:latin typeface="Open Sans"/>
                          <a:ea typeface="Open Sans"/>
                          <a:cs typeface="Open Sans"/>
                          <a:sym typeface="Open Sans"/>
                        </a:rPr>
                        <a:t>d’orphelin</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de </a:t>
                      </a:r>
                      <a:r>
                        <a:rPr lang="en-GB" sz="2400" b="1" dirty="0" err="1">
                          <a:latin typeface="Open Sans"/>
                          <a:ea typeface="Open Sans"/>
                          <a:cs typeface="Open Sans"/>
                          <a:sym typeface="Open Sans"/>
                        </a:rPr>
                        <a:t>fils</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53050">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BESOIN D’APPROBATION</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A particulièrement besoin des éloges, de l’approbation  et de l’acceptation des hommes</a:t>
                      </a: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000" dirty="0" err="1">
                          <a:latin typeface="Open Sans"/>
                          <a:ea typeface="Open Sans"/>
                          <a:cs typeface="Open Sans"/>
                          <a:sym typeface="Open Sans"/>
                        </a:rPr>
                        <a:t>Totalement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accepté</a:t>
                      </a:r>
                      <a:r>
                        <a:rPr lang="en-GB" sz="2000" dirty="0">
                          <a:latin typeface="Open Sans"/>
                          <a:ea typeface="Open Sans"/>
                          <a:cs typeface="Open Sans"/>
                          <a:sym typeface="Open Sans"/>
                        </a:rPr>
                        <a:t> dans </a:t>
                      </a:r>
                      <a:r>
                        <a:rPr lang="en-GB" sz="2000" dirty="0" err="1">
                          <a:latin typeface="Open Sans"/>
                          <a:ea typeface="Open Sans"/>
                          <a:cs typeface="Open Sans"/>
                          <a:sym typeface="Open Sans"/>
                        </a:rPr>
                        <a:t>l’amour</a:t>
                      </a:r>
                      <a:r>
                        <a:rPr lang="en-GB" sz="2000" dirty="0">
                          <a:latin typeface="Open Sans"/>
                          <a:ea typeface="Open Sans"/>
                          <a:cs typeface="Open Sans"/>
                          <a:sym typeface="Open Sans"/>
                        </a:rPr>
                        <a:t> de Dieu et </a:t>
                      </a:r>
                      <a:r>
                        <a:rPr lang="en-GB" sz="2000" dirty="0" err="1">
                          <a:latin typeface="Open Sans"/>
                          <a:ea typeface="Open Sans"/>
                          <a:cs typeface="Open Sans"/>
                          <a:sym typeface="Open Sans"/>
                        </a:rPr>
                        <a:t>justifié</a:t>
                      </a:r>
                      <a:r>
                        <a:rPr lang="en-GB" sz="2000" dirty="0">
                          <a:latin typeface="Open Sans"/>
                          <a:ea typeface="Open Sans"/>
                          <a:cs typeface="Open Sans"/>
                          <a:sym typeface="Open Sans"/>
                        </a:rPr>
                        <a:t> par grâce</a:t>
                      </a: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117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SERVICE</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Soit « Je dois », soit « À quoi bon? », ou veut impressionner Dieu et les autres</a:t>
                      </a: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000" dirty="0" err="1">
                          <a:latin typeface="Open Sans"/>
                          <a:ea typeface="Open Sans"/>
                          <a:cs typeface="Open Sans"/>
                          <a:sym typeface="Open Sans"/>
                        </a:rPr>
                        <a:t>Désire</a:t>
                      </a:r>
                      <a:r>
                        <a:rPr lang="en-GB" sz="2000" dirty="0">
                          <a:latin typeface="Open Sans"/>
                          <a:ea typeface="Open Sans"/>
                          <a:cs typeface="Open Sans"/>
                          <a:sym typeface="Open Sans"/>
                        </a:rPr>
                        <a:t> la gratitude et </a:t>
                      </a:r>
                      <a:r>
                        <a:rPr lang="en-GB" sz="2000" dirty="0" err="1">
                          <a:latin typeface="Open Sans"/>
                          <a:ea typeface="Open Sans"/>
                          <a:cs typeface="Open Sans"/>
                          <a:sym typeface="Open Sans"/>
                        </a:rPr>
                        <a:t>s’en</a:t>
                      </a:r>
                      <a:r>
                        <a:rPr lang="en-GB" sz="2000" dirty="0">
                          <a:latin typeface="Open Sans"/>
                          <a:ea typeface="Open Sans"/>
                          <a:cs typeface="Open Sans"/>
                          <a:sym typeface="Open Sans"/>
                        </a:rPr>
                        <a:t> </a:t>
                      </a:r>
                      <a:r>
                        <a:rPr lang="en-GB" sz="2000" dirty="0" err="1">
                          <a:latin typeface="Open Sans"/>
                          <a:ea typeface="Open Sans"/>
                          <a:cs typeface="Open Sans"/>
                          <a:sym typeface="Open Sans"/>
                        </a:rPr>
                        <a:t>réjouit</a:t>
                      </a: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13250">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MOTIVATION POUR LA PURETÉ</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 Doit » être saint pour obtenir la faveur de Dieu, augmentant ainsi une impression de honte et de culpabilité</a:t>
                      </a: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 Veut » être saint, que rien n’entrave sa relation intime avec Dieu</a:t>
                      </a: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graphicFrame>
        <p:nvGraphicFramePr>
          <p:cNvPr id="362" name="Google Shape;362;g17de081a896_0_262"/>
          <p:cNvGraphicFramePr/>
          <p:nvPr>
            <p:extLst>
              <p:ext uri="{D42A27DB-BD31-4B8C-83A1-F6EECF244321}">
                <p14:modId xmlns:p14="http://schemas.microsoft.com/office/powerpoint/2010/main" val="3586161206"/>
              </p:ext>
            </p:extLst>
          </p:nvPr>
        </p:nvGraphicFramePr>
        <p:xfrm>
          <a:off x="355800" y="280035"/>
          <a:ext cx="10112400" cy="6252844"/>
        </p:xfrm>
        <a:graphic>
          <a:graphicData uri="http://schemas.openxmlformats.org/drawingml/2006/table">
            <a:tbl>
              <a:tblPr>
                <a:noFill/>
                <a:tableStyleId>{C2F4FB06-EF91-4A5D-8F92-57DA5B2C0A97}</a:tableStyleId>
              </a:tblPr>
              <a:tblGrid>
                <a:gridCol w="2391175">
                  <a:extLst>
                    <a:ext uri="{9D8B030D-6E8A-4147-A177-3AD203B41FA5}">
                      <a16:colId xmlns:a16="http://schemas.microsoft.com/office/drawing/2014/main" val="20000"/>
                    </a:ext>
                  </a:extLst>
                </a:gridCol>
                <a:gridCol w="3581775">
                  <a:extLst>
                    <a:ext uri="{9D8B030D-6E8A-4147-A177-3AD203B41FA5}">
                      <a16:colId xmlns:a16="http://schemas.microsoft.com/office/drawing/2014/main" val="20001"/>
                    </a:ext>
                  </a:extLst>
                </a:gridCol>
                <a:gridCol w="4139450">
                  <a:extLst>
                    <a:ext uri="{9D8B030D-6E8A-4147-A177-3AD203B41FA5}">
                      <a16:colId xmlns:a16="http://schemas.microsoft.com/office/drawing/2014/main" val="20002"/>
                    </a:ext>
                  </a:extLst>
                </a:gridCol>
              </a:tblGrid>
              <a:tr h="913375">
                <a:tc>
                  <a:txBody>
                    <a:bodyPr/>
                    <a:lstStyle/>
                    <a:p>
                      <a:pPr marL="0" lvl="0" indent="0" algn="l" rtl="0">
                        <a:lnSpc>
                          <a:spcPct val="115000"/>
                        </a:lnSpc>
                        <a:spcBef>
                          <a:spcPts val="0"/>
                        </a:spcBef>
                        <a:spcAft>
                          <a:spcPts val="0"/>
                        </a:spcAft>
                        <a:buNone/>
                      </a:pPr>
                      <a:r>
                        <a:rPr lang="en-GB" sz="2400" i="1" dirty="0">
                          <a:latin typeface="Open Sans"/>
                          <a:ea typeface="Open Sans"/>
                          <a:cs typeface="Open Sans"/>
                          <a:sym typeface="Open Sans"/>
                        </a:rPr>
                        <a:t>(</a:t>
                      </a:r>
                      <a:r>
                        <a:rPr lang="en-GB" sz="2400" i="1" dirty="0" err="1">
                          <a:latin typeface="Open Sans"/>
                          <a:ea typeface="Open Sans"/>
                          <a:cs typeface="Open Sans"/>
                          <a:sym typeface="Open Sans"/>
                        </a:rPr>
                        <a:t>adapté</a:t>
                      </a:r>
                      <a:r>
                        <a:rPr lang="en-GB" sz="2400" i="1" dirty="0">
                          <a:latin typeface="Open Sans"/>
                          <a:ea typeface="Open Sans"/>
                          <a:cs typeface="Open Sans"/>
                          <a:sym typeface="Open Sans"/>
                        </a:rPr>
                        <a:t> de Jack Frost)</a:t>
                      </a:r>
                      <a:endParaRPr sz="2400" i="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Servitude/</a:t>
                      </a:r>
                    </a:p>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a:t>
                      </a:r>
                      <a:r>
                        <a:rPr lang="en-GB" sz="2400" b="1" dirty="0" err="1">
                          <a:latin typeface="Open Sans"/>
                          <a:ea typeface="Open Sans"/>
                          <a:cs typeface="Open Sans"/>
                          <a:sym typeface="Open Sans"/>
                        </a:rPr>
                        <a:t>d’orphelin</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de </a:t>
                      </a:r>
                      <a:r>
                        <a:rPr lang="en-GB" sz="2400" b="1" dirty="0" err="1">
                          <a:latin typeface="Open Sans"/>
                          <a:ea typeface="Open Sans"/>
                          <a:cs typeface="Open Sans"/>
                          <a:sym typeface="Open Sans"/>
                        </a:rPr>
                        <a:t>fils</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34000">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IMAGE DE SOI</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Rejet</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de soi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provenant</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de la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comparaison</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avec les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autres</a:t>
                      </a: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Positif</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et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affirmé</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car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sait</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qu’il</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a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tellement</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de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valeur</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aux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yeux</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de Dieu</a:t>
                      </a: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22450">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SOURCE DE RÉCONFORT</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Recherche le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réconfort</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auprès</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de sources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contrefaites</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addictions, compulsions,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évasion</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agenda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surchargé</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a:t>
                      </a:r>
                      <a:r>
                        <a:rPr lang="en-GB" sz="2000" dirty="0" err="1">
                          <a:latin typeface="Open Sans" panose="020B0606030504020204" pitchFamily="34" charset="0"/>
                          <a:ea typeface="Open Sans" panose="020B0606030504020204" pitchFamily="34" charset="0"/>
                          <a:cs typeface="Open Sans" panose="020B0606030504020204" pitchFamily="34" charset="0"/>
                          <a:sym typeface="Open Sans"/>
                        </a:rPr>
                        <a:t>activités</a:t>
                      </a:r>
                      <a:r>
                        <a:rPr lang="en-GB" sz="2000" dirty="0">
                          <a:latin typeface="Open Sans" panose="020B0606030504020204" pitchFamily="34" charset="0"/>
                          <a:ea typeface="Open Sans" panose="020B0606030504020204" pitchFamily="34" charset="0"/>
                          <a:cs typeface="Open Sans" panose="020B0606030504020204" pitchFamily="34" charset="0"/>
                          <a:sym typeface="Open Sans"/>
                        </a:rPr>
                        <a:t> hyper-religieuses</a:t>
                      </a: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Recherche des temps de calme et de solitude pour se reposer dans la présence et l’amour du Père</a:t>
                      </a:r>
                    </a:p>
                    <a:p>
                      <a:pPr marL="0" lvl="0" indent="0" algn="l" rtl="0">
                        <a:lnSpc>
                          <a:spcPct val="115000"/>
                        </a:lnSpc>
                        <a:spcBef>
                          <a:spcPts val="0"/>
                        </a:spcBef>
                        <a:spcAft>
                          <a:spcPts val="0"/>
                        </a:spcAft>
                        <a:buNone/>
                      </a:pP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5462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RELATIONS AVEC LES PAIRS</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err="1">
                          <a:latin typeface="Open Sans"/>
                          <a:ea typeface="Open Sans"/>
                          <a:cs typeface="Open Sans"/>
                          <a:sym typeface="Open Sans"/>
                        </a:rPr>
                        <a:t>Compétition</a:t>
                      </a:r>
                      <a:r>
                        <a:rPr lang="en-GB" sz="2000" dirty="0">
                          <a:latin typeface="Open Sans"/>
                          <a:ea typeface="Open Sans"/>
                          <a:cs typeface="Open Sans"/>
                          <a:sym typeface="Open Sans"/>
                        </a:rPr>
                        <a:t>, </a:t>
                      </a:r>
                      <a:r>
                        <a:rPr lang="en-GB" sz="2000" dirty="0" err="1">
                          <a:latin typeface="Open Sans"/>
                          <a:ea typeface="Open Sans"/>
                          <a:cs typeface="Open Sans"/>
                          <a:sym typeface="Open Sans"/>
                        </a:rPr>
                        <a:t>rivalité</a:t>
                      </a:r>
                      <a:r>
                        <a:rPr lang="en-GB" sz="2000" dirty="0">
                          <a:latin typeface="Open Sans"/>
                          <a:ea typeface="Open Sans"/>
                          <a:cs typeface="Open Sans"/>
                          <a:sym typeface="Open Sans"/>
                        </a:rPr>
                        <a:t> et jalousie </a:t>
                      </a:r>
                      <a:r>
                        <a:rPr lang="en-GB" sz="2000" dirty="0" err="1">
                          <a:latin typeface="Open Sans"/>
                          <a:ea typeface="Open Sans"/>
                          <a:cs typeface="Open Sans"/>
                          <a:sym typeface="Open Sans"/>
                        </a:rPr>
                        <a:t>envers</a:t>
                      </a:r>
                      <a:r>
                        <a:rPr lang="en-GB" sz="2000" dirty="0">
                          <a:latin typeface="Open Sans"/>
                          <a:ea typeface="Open Sans"/>
                          <a:cs typeface="Open Sans"/>
                          <a:sym typeface="Open Sans"/>
                        </a:rPr>
                        <a:t> le succès et les </a:t>
                      </a:r>
                      <a:r>
                        <a:rPr lang="en-GB" sz="2000" dirty="0" err="1">
                          <a:latin typeface="Open Sans"/>
                          <a:ea typeface="Open Sans"/>
                          <a:cs typeface="Open Sans"/>
                          <a:sym typeface="Open Sans"/>
                        </a:rPr>
                        <a:t>réalisations</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autres</a:t>
                      </a: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000" dirty="0" err="1">
                          <a:latin typeface="Open Sans"/>
                          <a:ea typeface="Open Sans"/>
                          <a:cs typeface="Open Sans"/>
                          <a:sym typeface="Open Sans"/>
                        </a:rPr>
                        <a:t>Humilité</a:t>
                      </a:r>
                      <a:r>
                        <a:rPr lang="en-GB" sz="2000" dirty="0">
                          <a:latin typeface="Open Sans"/>
                          <a:ea typeface="Open Sans"/>
                          <a:cs typeface="Open Sans"/>
                          <a:sym typeface="Open Sans"/>
                        </a:rPr>
                        <a:t> et </a:t>
                      </a:r>
                      <a:r>
                        <a:rPr lang="en-GB" sz="2000" dirty="0" err="1">
                          <a:latin typeface="Open Sans"/>
                          <a:ea typeface="Open Sans"/>
                          <a:cs typeface="Open Sans"/>
                          <a:sym typeface="Open Sans"/>
                        </a:rPr>
                        <a:t>unité</a:t>
                      </a:r>
                      <a:r>
                        <a:rPr lang="en-GB" sz="2000" dirty="0">
                          <a:latin typeface="Open Sans"/>
                          <a:ea typeface="Open Sans"/>
                          <a:cs typeface="Open Sans"/>
                          <a:sym typeface="Open Sans"/>
                        </a:rPr>
                        <a:t> </a:t>
                      </a:r>
                      <a:r>
                        <a:rPr lang="en-GB" sz="2000" dirty="0" err="1">
                          <a:latin typeface="Open Sans"/>
                          <a:ea typeface="Open Sans"/>
                          <a:cs typeface="Open Sans"/>
                          <a:sym typeface="Open Sans"/>
                        </a:rPr>
                        <a:t>en</a:t>
                      </a:r>
                      <a:r>
                        <a:rPr lang="en-GB" sz="2000" dirty="0">
                          <a:latin typeface="Open Sans"/>
                          <a:ea typeface="Open Sans"/>
                          <a:cs typeface="Open Sans"/>
                          <a:sym typeface="Open Sans"/>
                        </a:rPr>
                        <a:t> </a:t>
                      </a:r>
                      <a:r>
                        <a:rPr lang="en-GB" sz="2000" dirty="0" err="1">
                          <a:latin typeface="Open Sans"/>
                          <a:ea typeface="Open Sans"/>
                          <a:cs typeface="Open Sans"/>
                          <a:sym typeface="Open Sans"/>
                        </a:rPr>
                        <a:t>estimant</a:t>
                      </a:r>
                      <a:r>
                        <a:rPr lang="en-GB" sz="2000" dirty="0">
                          <a:latin typeface="Open Sans"/>
                          <a:ea typeface="Open Sans"/>
                          <a:cs typeface="Open Sans"/>
                          <a:sym typeface="Open Sans"/>
                        </a:rPr>
                        <a:t> les </a:t>
                      </a:r>
                      <a:r>
                        <a:rPr lang="en-GB" sz="2000" dirty="0" err="1">
                          <a:latin typeface="Open Sans"/>
                          <a:ea typeface="Open Sans"/>
                          <a:cs typeface="Open Sans"/>
                          <a:sym typeface="Open Sans"/>
                        </a:rPr>
                        <a:t>autres</a:t>
                      </a:r>
                      <a:r>
                        <a:rPr lang="en-GB" sz="2000" dirty="0">
                          <a:latin typeface="Open Sans"/>
                          <a:ea typeface="Open Sans"/>
                          <a:cs typeface="Open Sans"/>
                          <a:sym typeface="Open Sans"/>
                        </a:rPr>
                        <a:t> et </a:t>
                      </a:r>
                      <a:r>
                        <a:rPr lang="en-GB" sz="2000" dirty="0" err="1">
                          <a:latin typeface="Open Sans"/>
                          <a:ea typeface="Open Sans"/>
                          <a:cs typeface="Open Sans"/>
                          <a:sym typeface="Open Sans"/>
                        </a:rPr>
                        <a:t>étant</a:t>
                      </a:r>
                      <a:r>
                        <a:rPr lang="en-GB" sz="2000" dirty="0">
                          <a:latin typeface="Open Sans"/>
                          <a:ea typeface="Open Sans"/>
                          <a:cs typeface="Open Sans"/>
                          <a:sym typeface="Open Sans"/>
                        </a:rPr>
                        <a:t> capable de se </a:t>
                      </a:r>
                      <a:r>
                        <a:rPr lang="en-GB" sz="2000" dirty="0" err="1">
                          <a:latin typeface="Open Sans"/>
                          <a:ea typeface="Open Sans"/>
                          <a:cs typeface="Open Sans"/>
                          <a:sym typeface="Open Sans"/>
                        </a:rPr>
                        <a:t>réjouir</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leurs</a:t>
                      </a:r>
                      <a:r>
                        <a:rPr lang="en-GB" sz="2000" dirty="0">
                          <a:latin typeface="Open Sans"/>
                          <a:ea typeface="Open Sans"/>
                          <a:cs typeface="Open Sans"/>
                          <a:sym typeface="Open Sans"/>
                        </a:rPr>
                        <a:t> </a:t>
                      </a:r>
                      <a:r>
                        <a:rPr lang="en-GB" sz="2000" dirty="0" err="1">
                          <a:latin typeface="Open Sans"/>
                          <a:ea typeface="Open Sans"/>
                          <a:cs typeface="Open Sans"/>
                          <a:sym typeface="Open Sans"/>
                        </a:rPr>
                        <a:t>bénédictions</a:t>
                      </a:r>
                      <a:r>
                        <a:rPr lang="en-GB" sz="2000" dirty="0">
                          <a:latin typeface="Open Sans"/>
                          <a:ea typeface="Open Sans"/>
                          <a:cs typeface="Open Sans"/>
                          <a:sym typeface="Open Sans"/>
                        </a:rPr>
                        <a:t> et de </a:t>
                      </a:r>
                      <a:r>
                        <a:rPr lang="en-GB" sz="2000" dirty="0" err="1">
                          <a:latin typeface="Open Sans"/>
                          <a:ea typeface="Open Sans"/>
                          <a:cs typeface="Open Sans"/>
                          <a:sym typeface="Open Sans"/>
                        </a:rPr>
                        <a:t>leur</a:t>
                      </a:r>
                      <a:r>
                        <a:rPr lang="en-GB" sz="2000" dirty="0">
                          <a:latin typeface="Open Sans"/>
                          <a:ea typeface="Open Sans"/>
                          <a:cs typeface="Open Sans"/>
                          <a:sym typeface="Open Sans"/>
                        </a:rPr>
                        <a:t> </a:t>
                      </a:r>
                      <a:r>
                        <a:rPr lang="en-GB" sz="2000" dirty="0" err="1">
                          <a:latin typeface="Open Sans"/>
                          <a:ea typeface="Open Sans"/>
                          <a:cs typeface="Open Sans"/>
                          <a:sym typeface="Open Sans"/>
                        </a:rPr>
                        <a:t>réussite</a:t>
                      </a: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aphicFrame>
        <p:nvGraphicFramePr>
          <p:cNvPr id="367" name="Google Shape;367;g17de081a896_0_266"/>
          <p:cNvGraphicFramePr/>
          <p:nvPr>
            <p:extLst>
              <p:ext uri="{D42A27DB-BD31-4B8C-83A1-F6EECF244321}">
                <p14:modId xmlns:p14="http://schemas.microsoft.com/office/powerpoint/2010/main" val="195359457"/>
              </p:ext>
            </p:extLst>
          </p:nvPr>
        </p:nvGraphicFramePr>
        <p:xfrm>
          <a:off x="454200" y="264901"/>
          <a:ext cx="10014000" cy="6282944"/>
        </p:xfrm>
        <a:graphic>
          <a:graphicData uri="http://schemas.openxmlformats.org/drawingml/2006/table">
            <a:tbl>
              <a:tblPr>
                <a:noFill/>
                <a:tableStyleId>{C2F4FB06-EF91-4A5D-8F92-57DA5B2C0A97}</a:tableStyleId>
              </a:tblPr>
              <a:tblGrid>
                <a:gridCol w="2367900">
                  <a:extLst>
                    <a:ext uri="{9D8B030D-6E8A-4147-A177-3AD203B41FA5}">
                      <a16:colId xmlns:a16="http://schemas.microsoft.com/office/drawing/2014/main" val="20000"/>
                    </a:ext>
                  </a:extLst>
                </a:gridCol>
                <a:gridCol w="3546925">
                  <a:extLst>
                    <a:ext uri="{9D8B030D-6E8A-4147-A177-3AD203B41FA5}">
                      <a16:colId xmlns:a16="http://schemas.microsoft.com/office/drawing/2014/main" val="20001"/>
                    </a:ext>
                  </a:extLst>
                </a:gridCol>
                <a:gridCol w="4099175">
                  <a:extLst>
                    <a:ext uri="{9D8B030D-6E8A-4147-A177-3AD203B41FA5}">
                      <a16:colId xmlns:a16="http://schemas.microsoft.com/office/drawing/2014/main" val="20002"/>
                    </a:ext>
                  </a:extLst>
                </a:gridCol>
              </a:tblGrid>
              <a:tr h="910075">
                <a:tc>
                  <a:txBody>
                    <a:bodyPr/>
                    <a:lstStyle/>
                    <a:p>
                      <a:pPr marL="0" lvl="0" indent="0" algn="l" rtl="0">
                        <a:lnSpc>
                          <a:spcPct val="115000"/>
                        </a:lnSpc>
                        <a:spcBef>
                          <a:spcPts val="0"/>
                        </a:spcBef>
                        <a:spcAft>
                          <a:spcPts val="0"/>
                        </a:spcAft>
                        <a:buNone/>
                      </a:pPr>
                      <a:r>
                        <a:rPr lang="en-GB" sz="2400" i="1" dirty="0">
                          <a:latin typeface="Open Sans"/>
                          <a:ea typeface="Open Sans"/>
                          <a:cs typeface="Open Sans"/>
                          <a:sym typeface="Open Sans"/>
                        </a:rPr>
                        <a:t>(</a:t>
                      </a:r>
                      <a:r>
                        <a:rPr lang="en-GB" sz="2400" i="1" dirty="0" err="1">
                          <a:latin typeface="Open Sans"/>
                          <a:ea typeface="Open Sans"/>
                          <a:cs typeface="Open Sans"/>
                          <a:sym typeface="Open Sans"/>
                        </a:rPr>
                        <a:t>adapté</a:t>
                      </a:r>
                      <a:r>
                        <a:rPr lang="en-GB" sz="2400" i="1" dirty="0">
                          <a:latin typeface="Open Sans"/>
                          <a:ea typeface="Open Sans"/>
                          <a:cs typeface="Open Sans"/>
                          <a:sym typeface="Open Sans"/>
                        </a:rPr>
                        <a:t> de Jack Frost)</a:t>
                      </a:r>
                      <a:endParaRPr sz="2400" i="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Servitude/</a:t>
                      </a:r>
                    </a:p>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a:t>
                      </a:r>
                      <a:r>
                        <a:rPr lang="en-GB" sz="2400" b="1" dirty="0" err="1">
                          <a:latin typeface="Open Sans"/>
                          <a:ea typeface="Open Sans"/>
                          <a:cs typeface="Open Sans"/>
                          <a:sym typeface="Open Sans"/>
                        </a:rPr>
                        <a:t>d’orphelin</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de </a:t>
                      </a:r>
                      <a:r>
                        <a:rPr lang="en-GB" sz="2400" b="1" dirty="0" err="1">
                          <a:latin typeface="Open Sans"/>
                          <a:ea typeface="Open Sans"/>
                          <a:cs typeface="Open Sans"/>
                          <a:sym typeface="Open Sans"/>
                        </a:rPr>
                        <a:t>fils</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67375">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400" b="0" i="0" u="none" strike="noStrike" cap="none" dirty="0">
                          <a:solidFill>
                            <a:srgbClr val="000000"/>
                          </a:solidFill>
                          <a:effectLst/>
                          <a:latin typeface="Arial"/>
                          <a:ea typeface="Arial"/>
                          <a:cs typeface="Arial"/>
                          <a:sym typeface="Arial"/>
                        </a:rPr>
                        <a:t>GESTION DE LA FAUTE DES AUTRES</a:t>
                      </a:r>
                    </a:p>
                    <a:p>
                      <a:pPr marL="0" lvl="0" indent="0" algn="l" rtl="0">
                        <a:lnSpc>
                          <a:spcPct val="115000"/>
                        </a:lnSpc>
                        <a:spcBef>
                          <a:spcPts val="0"/>
                        </a:spcBef>
                        <a:spcAft>
                          <a:spcPts val="0"/>
                        </a:spcAft>
                        <a:buNone/>
                      </a:pP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Accusations et fautes révélées pour se mettre en avant en rabaissant les autres</a:t>
                      </a:r>
                    </a:p>
                    <a:p>
                      <a:pPr marL="0" lvl="0" indent="0" algn="l" rtl="0">
                        <a:lnSpc>
                          <a:spcPct val="115000"/>
                        </a:lnSpc>
                        <a:spcBef>
                          <a:spcPts val="0"/>
                        </a:spcBef>
                        <a:spcAft>
                          <a:spcPts val="0"/>
                        </a:spcAft>
                        <a:buNone/>
                      </a:pP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Couvert par l’amour lorsqu’on cherche à restaurer les autres dans un esprit d’amour et de bienveillance</a:t>
                      </a:r>
                    </a:p>
                    <a:p>
                      <a:pPr marL="0" lvl="0" indent="0" algn="l" rtl="0">
                        <a:lnSpc>
                          <a:spcPct val="115000"/>
                        </a:lnSpc>
                        <a:spcBef>
                          <a:spcPts val="0"/>
                        </a:spcBef>
                        <a:spcAft>
                          <a:spcPts val="0"/>
                        </a:spcAft>
                        <a:buNone/>
                      </a:pPr>
                      <a:endParaRPr sz="20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27925">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400" b="0" i="0" u="none" strike="noStrike" cap="none" dirty="0">
                          <a:solidFill>
                            <a:srgbClr val="000000"/>
                          </a:solidFill>
                          <a:effectLst/>
                          <a:latin typeface="Arial"/>
                          <a:ea typeface="Arial"/>
                          <a:cs typeface="Arial"/>
                          <a:sym typeface="Arial"/>
                        </a:rPr>
                        <a:t>VISION DE L’AUTORITÉ</a:t>
                      </a:r>
                    </a:p>
                    <a:p>
                      <a:pPr marL="0" lvl="0" indent="0" algn="l" rtl="0">
                        <a:lnSpc>
                          <a:spcPct val="115000"/>
                        </a:lnSpc>
                        <a:spcBef>
                          <a:spcPts val="0"/>
                        </a:spcBef>
                        <a:spcAft>
                          <a:spcPts val="0"/>
                        </a:spcAft>
                        <a:buNone/>
                      </a:pP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Voit l’autorité comme une source de douleur; ne fait pas confiance aux autorités, manque de soumission</a:t>
                      </a:r>
                    </a:p>
                    <a:p>
                      <a:pPr marL="0" lvl="0" indent="0" algn="l" rtl="0">
                        <a:lnSpc>
                          <a:spcPct val="115000"/>
                        </a:lnSpc>
                        <a:spcBef>
                          <a:spcPts val="0"/>
                        </a:spcBef>
                        <a:spcAft>
                          <a:spcPts val="0"/>
                        </a:spcAft>
                        <a:buNone/>
                      </a:pP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Respectueux, honorant; </a:t>
                      </a:r>
                      <a:r>
                        <a:rPr lang="fr-FR" sz="2000" b="0" i="0" u="none" strike="noStrike" cap="non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voitles</a:t>
                      </a: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 autorités comme des ministères de Dieu pour le bien dans sa vie</a:t>
                      </a:r>
                    </a:p>
                    <a:p>
                      <a:pPr marL="0" lvl="0" indent="0" algn="l" rtl="0">
                        <a:lnSpc>
                          <a:spcPct val="115000"/>
                        </a:lnSpc>
                        <a:spcBef>
                          <a:spcPts val="0"/>
                        </a:spcBef>
                        <a:spcAft>
                          <a:spcPts val="0"/>
                        </a:spcAft>
                        <a:buNone/>
                      </a:pP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4587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AUTORITÉ DE DIEU</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err="1">
                          <a:latin typeface="Open Sans"/>
                          <a:ea typeface="Open Sans"/>
                          <a:cs typeface="Open Sans"/>
                          <a:sym typeface="Open Sans"/>
                        </a:rPr>
                        <a:t>Lourde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exigeante</a:t>
                      </a:r>
                      <a:endParaRPr lang="en-GB" sz="2000" dirty="0">
                        <a:latin typeface="Open Sans"/>
                        <a:ea typeface="Open Sans"/>
                        <a:cs typeface="Open Sans"/>
                        <a:sym typeface="Open Sans"/>
                      </a:endParaRPr>
                    </a:p>
                    <a:p>
                      <a:pPr marL="0" lvl="0" indent="0" algn="l" rtl="0">
                        <a:lnSpc>
                          <a:spcPct val="115000"/>
                        </a:lnSpc>
                        <a:spcBef>
                          <a:spcPts val="0"/>
                        </a:spcBef>
                        <a:spcAft>
                          <a:spcPts val="0"/>
                        </a:spcAft>
                        <a:buNone/>
                      </a:pP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000" dirty="0" err="1">
                          <a:latin typeface="Open Sans"/>
                          <a:ea typeface="Open Sans"/>
                          <a:cs typeface="Open Sans"/>
                          <a:sym typeface="Open Sans"/>
                        </a:rPr>
                        <a:t>Protectrice</a:t>
                      </a:r>
                      <a:r>
                        <a:rPr lang="en-GB" sz="2000" dirty="0">
                          <a:latin typeface="Open Sans"/>
                          <a:ea typeface="Open Sans"/>
                          <a:cs typeface="Open Sans"/>
                          <a:sym typeface="Open Sans"/>
                        </a:rPr>
                        <a:t>, </a:t>
                      </a:r>
                      <a:r>
                        <a:rPr lang="en-GB" sz="2000" dirty="0" err="1">
                          <a:latin typeface="Open Sans"/>
                          <a:ea typeface="Open Sans"/>
                          <a:cs typeface="Open Sans"/>
                          <a:sym typeface="Open Sans"/>
                        </a:rPr>
                        <a:t>libératrice</a:t>
                      </a: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72" name="Google Shape;372;g17de081a896_0_270"/>
          <p:cNvGraphicFramePr/>
          <p:nvPr>
            <p:extLst>
              <p:ext uri="{D42A27DB-BD31-4B8C-83A1-F6EECF244321}">
                <p14:modId xmlns:p14="http://schemas.microsoft.com/office/powerpoint/2010/main" val="1275086268"/>
              </p:ext>
            </p:extLst>
          </p:nvPr>
        </p:nvGraphicFramePr>
        <p:xfrm>
          <a:off x="454200" y="264901"/>
          <a:ext cx="10014000" cy="6267768"/>
        </p:xfrm>
        <a:graphic>
          <a:graphicData uri="http://schemas.openxmlformats.org/drawingml/2006/table">
            <a:tbl>
              <a:tblPr>
                <a:noFill/>
                <a:tableStyleId>{C2F4FB06-EF91-4A5D-8F92-57DA5B2C0A97}</a:tableStyleId>
              </a:tblPr>
              <a:tblGrid>
                <a:gridCol w="2367900">
                  <a:extLst>
                    <a:ext uri="{9D8B030D-6E8A-4147-A177-3AD203B41FA5}">
                      <a16:colId xmlns:a16="http://schemas.microsoft.com/office/drawing/2014/main" val="20000"/>
                    </a:ext>
                  </a:extLst>
                </a:gridCol>
                <a:gridCol w="3546925">
                  <a:extLst>
                    <a:ext uri="{9D8B030D-6E8A-4147-A177-3AD203B41FA5}">
                      <a16:colId xmlns:a16="http://schemas.microsoft.com/office/drawing/2014/main" val="20001"/>
                    </a:ext>
                  </a:extLst>
                </a:gridCol>
                <a:gridCol w="4099175">
                  <a:extLst>
                    <a:ext uri="{9D8B030D-6E8A-4147-A177-3AD203B41FA5}">
                      <a16:colId xmlns:a16="http://schemas.microsoft.com/office/drawing/2014/main" val="20002"/>
                    </a:ext>
                  </a:extLst>
                </a:gridCol>
              </a:tblGrid>
              <a:tr h="910075">
                <a:tc>
                  <a:txBody>
                    <a:bodyPr/>
                    <a:lstStyle/>
                    <a:p>
                      <a:pPr marL="0" lvl="0" indent="0" algn="l" rtl="0">
                        <a:lnSpc>
                          <a:spcPct val="115000"/>
                        </a:lnSpc>
                        <a:spcBef>
                          <a:spcPts val="0"/>
                        </a:spcBef>
                        <a:spcAft>
                          <a:spcPts val="0"/>
                        </a:spcAft>
                        <a:buNone/>
                      </a:pPr>
                      <a:r>
                        <a:rPr lang="en-GB" sz="2400" i="1" dirty="0">
                          <a:latin typeface="Open Sans"/>
                          <a:ea typeface="Open Sans"/>
                          <a:cs typeface="Open Sans"/>
                          <a:sym typeface="Open Sans"/>
                        </a:rPr>
                        <a:t>(</a:t>
                      </a:r>
                      <a:r>
                        <a:rPr lang="en-GB" sz="2400" i="1" dirty="0" err="1">
                          <a:latin typeface="Open Sans"/>
                          <a:ea typeface="Open Sans"/>
                          <a:cs typeface="Open Sans"/>
                          <a:sym typeface="Open Sans"/>
                        </a:rPr>
                        <a:t>adapté</a:t>
                      </a:r>
                      <a:r>
                        <a:rPr lang="en-GB" sz="2400" i="1" dirty="0">
                          <a:latin typeface="Open Sans"/>
                          <a:ea typeface="Open Sans"/>
                          <a:cs typeface="Open Sans"/>
                          <a:sym typeface="Open Sans"/>
                        </a:rPr>
                        <a:t> de Jack Frost)</a:t>
                      </a:r>
                      <a:endParaRPr sz="2400" i="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Servitude/</a:t>
                      </a:r>
                    </a:p>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a:t>
                      </a:r>
                      <a:r>
                        <a:rPr lang="en-GB" sz="2400" b="1" dirty="0" err="1">
                          <a:latin typeface="Open Sans"/>
                          <a:ea typeface="Open Sans"/>
                          <a:cs typeface="Open Sans"/>
                          <a:sym typeface="Open Sans"/>
                        </a:rPr>
                        <a:t>d’orphelin</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de </a:t>
                      </a:r>
                      <a:r>
                        <a:rPr lang="en-GB" sz="2400" b="1" dirty="0" err="1">
                          <a:latin typeface="Open Sans"/>
                          <a:ea typeface="Open Sans"/>
                          <a:cs typeface="Open Sans"/>
                          <a:sym typeface="Open Sans"/>
                        </a:rPr>
                        <a:t>fils</a:t>
                      </a:r>
                      <a:endParaRPr lang="en-GB" sz="2400" b="1">
                        <a:latin typeface="Open Sans"/>
                        <a:ea typeface="Open Sans"/>
                        <a:cs typeface="Open Sans"/>
                        <a:sym typeface="Open Sans"/>
                      </a:endParaRPr>
                    </a:p>
                    <a:p>
                      <a:pPr marL="0" lvl="0" indent="0" algn="ctr" rtl="0">
                        <a:lnSpc>
                          <a:spcPct val="115000"/>
                        </a:lnSpc>
                        <a:spcBef>
                          <a:spcPts val="0"/>
                        </a:spcBef>
                        <a:spcAft>
                          <a:spcPts val="0"/>
                        </a:spcAft>
                        <a:buNone/>
                      </a:pP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6737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VISION DE LA CORRECTION</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2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Difficultés à recevoir les remontrances; doit avoir raison donc est facilement blessé et a l’esprit fermé à la discipline</a:t>
                      </a:r>
                    </a:p>
                    <a:p>
                      <a:pPr marL="0" lvl="0" indent="0" algn="l" rtl="0">
                        <a:lnSpc>
                          <a:spcPct val="115000"/>
                        </a:lnSpc>
                        <a:spcBef>
                          <a:spcPts val="0"/>
                        </a:spcBef>
                        <a:spcAft>
                          <a:spcPts val="0"/>
                        </a:spcAft>
                        <a:buNone/>
                      </a:pPr>
                      <a:endParaRPr sz="22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2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Voit les remontrances comme une bénédiction et un besoin dans sa vie pour que ses faiblesses et ses fautes soient exposées et anéanties</a:t>
                      </a:r>
                    </a:p>
                    <a:p>
                      <a:pPr marL="0" lvl="0" indent="0" algn="l" rtl="0">
                        <a:lnSpc>
                          <a:spcPct val="115000"/>
                        </a:lnSpc>
                        <a:spcBef>
                          <a:spcPts val="0"/>
                        </a:spcBef>
                        <a:spcAft>
                          <a:spcPts val="0"/>
                        </a:spcAft>
                        <a:buNone/>
                      </a:pPr>
                      <a:endParaRPr sz="22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2792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EXPRESSION DE L’AMOUR</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r>
                        <a:rPr lang="fr-FR" sz="22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Gardé et conditionnel, basé sur la performance des autres; cherche à combler ses besoins par lui-même</a:t>
                      </a:r>
                    </a:p>
                    <a:p>
                      <a:pPr marL="0" lvl="0" indent="0" algn="l" rtl="0">
                        <a:lnSpc>
                          <a:spcPct val="115000"/>
                        </a:lnSpc>
                        <a:spcBef>
                          <a:spcPts val="0"/>
                        </a:spcBef>
                        <a:spcAft>
                          <a:spcPts val="0"/>
                        </a:spcAft>
                        <a:buNone/>
                      </a:pPr>
                      <a:endParaRPr lang="en-GB" sz="2200" dirty="0">
                        <a:latin typeface="Open Sans"/>
                        <a:ea typeface="Open Sans"/>
                        <a:cs typeface="Open Sans"/>
                        <a:sym typeface="Open Sans"/>
                      </a:endParaRPr>
                    </a:p>
                    <a:p>
                      <a:r>
                        <a:rPr lang="fr-FR" sz="2200" b="0" i="0" u="none" strike="noStrike" cap="none" dirty="0">
                          <a:solidFill>
                            <a:srgbClr val="000000"/>
                          </a:solidFill>
                          <a:effectLst/>
                          <a:latin typeface="Arial"/>
                          <a:ea typeface="Arial"/>
                          <a:cs typeface="Arial"/>
                          <a:sym typeface="Arial"/>
                        </a:rPr>
                        <a:t> </a:t>
                      </a:r>
                      <a:endParaRPr sz="22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2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Ouvert, patient et affectueux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22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Organise sa vie et son agenda pour pouvoir combler les besoins des autres</a:t>
                      </a:r>
                    </a:p>
                    <a:p>
                      <a:pPr marL="0" lvl="0" indent="0" algn="l" rtl="0">
                        <a:lnSpc>
                          <a:spcPct val="115000"/>
                        </a:lnSpc>
                        <a:spcBef>
                          <a:spcPts val="0"/>
                        </a:spcBef>
                        <a:spcAft>
                          <a:spcPts val="0"/>
                        </a:spcAft>
                        <a:buNone/>
                      </a:pPr>
                      <a:endParaRPr sz="22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aphicFrame>
        <p:nvGraphicFramePr>
          <p:cNvPr id="377" name="Google Shape;377;g17de081a896_0_274"/>
          <p:cNvGraphicFramePr/>
          <p:nvPr>
            <p:extLst>
              <p:ext uri="{D42A27DB-BD31-4B8C-83A1-F6EECF244321}">
                <p14:modId xmlns:p14="http://schemas.microsoft.com/office/powerpoint/2010/main" val="958303390"/>
              </p:ext>
            </p:extLst>
          </p:nvPr>
        </p:nvGraphicFramePr>
        <p:xfrm>
          <a:off x="469350" y="492001"/>
          <a:ext cx="10014000" cy="5667686"/>
        </p:xfrm>
        <a:graphic>
          <a:graphicData uri="http://schemas.openxmlformats.org/drawingml/2006/table">
            <a:tbl>
              <a:tblPr>
                <a:noFill/>
                <a:tableStyleId>{C2F4FB06-EF91-4A5D-8F92-57DA5B2C0A97}</a:tableStyleId>
              </a:tblPr>
              <a:tblGrid>
                <a:gridCol w="2367900">
                  <a:extLst>
                    <a:ext uri="{9D8B030D-6E8A-4147-A177-3AD203B41FA5}">
                      <a16:colId xmlns:a16="http://schemas.microsoft.com/office/drawing/2014/main" val="20000"/>
                    </a:ext>
                  </a:extLst>
                </a:gridCol>
                <a:gridCol w="3546925">
                  <a:extLst>
                    <a:ext uri="{9D8B030D-6E8A-4147-A177-3AD203B41FA5}">
                      <a16:colId xmlns:a16="http://schemas.microsoft.com/office/drawing/2014/main" val="20001"/>
                    </a:ext>
                  </a:extLst>
                </a:gridCol>
                <a:gridCol w="4099175">
                  <a:extLst>
                    <a:ext uri="{9D8B030D-6E8A-4147-A177-3AD203B41FA5}">
                      <a16:colId xmlns:a16="http://schemas.microsoft.com/office/drawing/2014/main" val="20002"/>
                    </a:ext>
                  </a:extLst>
                </a:gridCol>
              </a:tblGrid>
              <a:tr h="910075">
                <a:tc>
                  <a:txBody>
                    <a:bodyPr/>
                    <a:lstStyle/>
                    <a:p>
                      <a:pPr marL="0" lvl="0" indent="0" algn="l" rtl="0">
                        <a:lnSpc>
                          <a:spcPct val="115000"/>
                        </a:lnSpc>
                        <a:spcBef>
                          <a:spcPts val="0"/>
                        </a:spcBef>
                        <a:spcAft>
                          <a:spcPts val="0"/>
                        </a:spcAft>
                        <a:buNone/>
                      </a:pPr>
                      <a:r>
                        <a:rPr lang="en-GB" sz="2400" i="1" dirty="0">
                          <a:latin typeface="Open Sans"/>
                          <a:ea typeface="Open Sans"/>
                          <a:cs typeface="Open Sans"/>
                          <a:sym typeface="Open Sans"/>
                        </a:rPr>
                        <a:t>(</a:t>
                      </a:r>
                      <a:r>
                        <a:rPr lang="en-GB" sz="2400" i="1" dirty="0" err="1">
                          <a:latin typeface="Open Sans"/>
                          <a:ea typeface="Open Sans"/>
                          <a:cs typeface="Open Sans"/>
                          <a:sym typeface="Open Sans"/>
                        </a:rPr>
                        <a:t>adapté</a:t>
                      </a:r>
                      <a:r>
                        <a:rPr lang="en-GB" sz="2400" i="1" dirty="0">
                          <a:latin typeface="Open Sans"/>
                          <a:ea typeface="Open Sans"/>
                          <a:cs typeface="Open Sans"/>
                          <a:sym typeface="Open Sans"/>
                        </a:rPr>
                        <a:t> de Jack Frost)</a:t>
                      </a:r>
                      <a:endParaRPr sz="2400" i="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Servitude/</a:t>
                      </a:r>
                    </a:p>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a:t>
                      </a:r>
                      <a:r>
                        <a:rPr lang="en-GB" sz="2400" b="1" dirty="0" err="1">
                          <a:latin typeface="Open Sans"/>
                          <a:ea typeface="Open Sans"/>
                          <a:cs typeface="Open Sans"/>
                          <a:sym typeface="Open Sans"/>
                        </a:rPr>
                        <a:t>d’orphelin</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GB" sz="2400" b="1" dirty="0">
                          <a:latin typeface="Open Sans"/>
                          <a:ea typeface="Open Sans"/>
                          <a:cs typeface="Open Sans"/>
                          <a:sym typeface="Open Sans"/>
                        </a:rPr>
                        <a:t>Coeur de </a:t>
                      </a:r>
                      <a:r>
                        <a:rPr lang="en-GB" sz="2400" b="1" dirty="0" err="1">
                          <a:latin typeface="Open Sans"/>
                          <a:ea typeface="Open Sans"/>
                          <a:cs typeface="Open Sans"/>
                          <a:sym typeface="Open Sans"/>
                        </a:rPr>
                        <a:t>fils</a:t>
                      </a:r>
                      <a:endParaRPr sz="2400" b="1"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6737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SENS DE LA PRÉSENCE DE DIEU</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000" dirty="0" err="1">
                          <a:latin typeface="Open Sans"/>
                          <a:ea typeface="Open Sans"/>
                          <a:cs typeface="Open Sans"/>
                          <a:sym typeface="Open Sans"/>
                        </a:rPr>
                        <a:t>Conditionnel</a:t>
                      </a:r>
                      <a:r>
                        <a:rPr lang="en-GB" sz="2000" dirty="0">
                          <a:latin typeface="Open Sans"/>
                          <a:ea typeface="Open Sans"/>
                          <a:cs typeface="Open Sans"/>
                          <a:sym typeface="Open Sans"/>
                        </a:rPr>
                        <a:t> &amp; distant</a:t>
                      </a: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sz="2000" dirty="0" err="1">
                          <a:latin typeface="Open Sans"/>
                          <a:ea typeface="Open Sans"/>
                          <a:cs typeface="Open Sans"/>
                          <a:sym typeface="Open Sans"/>
                        </a:rPr>
                        <a:t>Inconditionnel</a:t>
                      </a:r>
                      <a:r>
                        <a:rPr lang="en-GB" sz="2000" dirty="0">
                          <a:latin typeface="Open Sans"/>
                          <a:ea typeface="Open Sans"/>
                          <a:cs typeface="Open Sans"/>
                          <a:sym typeface="Open Sans"/>
                        </a:rPr>
                        <a:t> &amp; intime</a:t>
                      </a: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27925">
                <a:tc>
                  <a:txBody>
                    <a:bodyPr/>
                    <a:lstStyle/>
                    <a:p>
                      <a:pPr marL="0" lvl="0" indent="0" algn="l" rtl="0">
                        <a:lnSpc>
                          <a:spcPct val="115000"/>
                        </a:lnSpc>
                        <a:spcBef>
                          <a:spcPts val="0"/>
                        </a:spcBef>
                        <a:spcAft>
                          <a:spcPts val="0"/>
                        </a:spcAft>
                        <a:buNone/>
                      </a:pPr>
                      <a:r>
                        <a:rPr lang="en-GB" sz="2400" dirty="0">
                          <a:latin typeface="Open Sans"/>
                          <a:ea typeface="Open Sans"/>
                          <a:cs typeface="Open Sans"/>
                          <a:sym typeface="Open Sans"/>
                        </a:rPr>
                        <a:t>VISION</a:t>
                      </a:r>
                      <a:endParaRPr sz="24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Ambition spirituelle, désir profond d’accomplissement et de distinction spirituels et d’y arriver par ses propres efforts</a:t>
                      </a:r>
                    </a:p>
                    <a:p>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Désir d’être vu</a:t>
                      </a:r>
                    </a:p>
                    <a:p>
                      <a:pPr marL="0" lvl="0" indent="0" algn="l" rtl="0">
                        <a:lnSpc>
                          <a:spcPct val="115000"/>
                        </a:lnSpc>
                        <a:spcBef>
                          <a:spcPts val="0"/>
                        </a:spcBef>
                        <a:spcAft>
                          <a:spcPts val="0"/>
                        </a:spcAft>
                        <a:buNone/>
                      </a:pP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Expérimenter chaque jour l’amour inconditionnel du Père et son acceptation </a:t>
                      </a:r>
                    </a:p>
                    <a:p>
                      <a:pPr marL="0" lvl="0" indent="0" algn="l" rtl="0">
                        <a:lnSpc>
                          <a:spcPct val="115000"/>
                        </a:lnSpc>
                        <a:spcBef>
                          <a:spcPts val="0"/>
                        </a:spcBef>
                        <a:spcAft>
                          <a:spcPts val="0"/>
                        </a:spcAft>
                        <a:buNone/>
                      </a:pPr>
                      <a:r>
                        <a:rPr lang="fr-FR" sz="2000" b="0" i="0" u="none" strike="noStrike" cap="non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Ensuite être envoyé comme représentant de Son amour pour sa famille et les autres</a:t>
                      </a:r>
                    </a:p>
                    <a:p>
                      <a:pPr marL="0" lvl="0" indent="0" algn="l" rtl="0">
                        <a:lnSpc>
                          <a:spcPct val="115000"/>
                        </a:lnSpc>
                        <a:spcBef>
                          <a:spcPts val="0"/>
                        </a:spcBef>
                        <a:spcAft>
                          <a:spcPts val="0"/>
                        </a:spcAft>
                        <a:buNone/>
                      </a:pPr>
                      <a:endParaRPr sz="2000" dirty="0">
                        <a:latin typeface="Open Sans"/>
                        <a:ea typeface="Open Sans"/>
                        <a:cs typeface="Open Sans"/>
                        <a:sym typeface="Open Sans"/>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7"/>
          <p:cNvSpPr txBox="1">
            <a:spLocks noGrp="1"/>
          </p:cNvSpPr>
          <p:nvPr>
            <p:ph type="title"/>
          </p:nvPr>
        </p:nvSpPr>
        <p:spPr>
          <a:xfrm>
            <a:off x="514725" y="365125"/>
            <a:ext cx="10839000" cy="13257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000000"/>
              </a:buClr>
              <a:buSzPts val="4400"/>
              <a:buFont typeface="Open Sans"/>
              <a:buNone/>
            </a:pPr>
            <a:r>
              <a:rPr lang="en-GB" sz="6000" b="1" i="0" u="none" strike="noStrike" dirty="0">
                <a:solidFill>
                  <a:srgbClr val="000000"/>
                </a:solidFill>
              </a:rPr>
              <a:t>Comment </a:t>
            </a:r>
            <a:r>
              <a:rPr lang="en-GB" sz="6000" b="1" i="0" u="none" strike="noStrike" dirty="0" err="1">
                <a:solidFill>
                  <a:srgbClr val="000000"/>
                </a:solidFill>
              </a:rPr>
              <a:t>sommes</a:t>
            </a:r>
            <a:r>
              <a:rPr lang="en-GB" sz="6000" b="1" i="0" u="none" strike="noStrike" dirty="0">
                <a:solidFill>
                  <a:srgbClr val="000000"/>
                </a:solidFill>
              </a:rPr>
              <a:t>-nous </a:t>
            </a:r>
            <a:r>
              <a:rPr lang="en-GB" sz="6000" b="1" i="0" u="none" strike="noStrike" dirty="0" err="1">
                <a:solidFill>
                  <a:srgbClr val="000000"/>
                </a:solidFill>
              </a:rPr>
              <a:t>adoptés</a:t>
            </a:r>
            <a:r>
              <a:rPr lang="en-GB" sz="6000" b="1" i="0" u="none" strike="noStrike" dirty="0">
                <a:solidFill>
                  <a:srgbClr val="000000"/>
                </a:solidFill>
              </a:rPr>
              <a:t>? </a:t>
            </a:r>
            <a:endParaRPr sz="6000" i="0" u="none" strike="noStrike" dirty="0">
              <a:solidFill>
                <a:srgbClr val="000000"/>
              </a:solidFill>
            </a:endParaRPr>
          </a:p>
        </p:txBody>
      </p:sp>
      <p:sp>
        <p:nvSpPr>
          <p:cNvPr id="383" name="Google Shape;383;p17"/>
          <p:cNvSpPr txBox="1">
            <a:spLocks noGrp="1"/>
          </p:cNvSpPr>
          <p:nvPr>
            <p:ph type="body" idx="1"/>
          </p:nvPr>
        </p:nvSpPr>
        <p:spPr>
          <a:xfrm>
            <a:off x="514725" y="1483625"/>
            <a:ext cx="9855000" cy="4678200"/>
          </a:xfrm>
          <a:prstGeom prst="rect">
            <a:avLst/>
          </a:prstGeom>
          <a:noFill/>
          <a:ln>
            <a:noFill/>
          </a:ln>
        </p:spPr>
        <p:txBody>
          <a:bodyPr spcFirstLastPara="1" wrap="square" lIns="91425" tIns="45700" rIns="91425" bIns="45700" anchor="t" anchorCtr="0">
            <a:noAutofit/>
          </a:bodyPr>
          <a:lstStyle/>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Vous êtes déjà adoptés! Donc croyez-le et recevez-le !</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Galates 4:3 « Et parce que vous êtes fils, Dieu a envoyé dans nos cœurs l'Esprit de son Fils, lequel crie : Abba ! Père ! »</a:t>
            </a:r>
          </a:p>
          <a:p>
            <a:pPr marL="685800" marR="0" lvl="0" indent="0" algn="l" rtl="0">
              <a:lnSpc>
                <a:spcPct val="100000"/>
              </a:lnSpc>
              <a:spcBef>
                <a:spcPts val="500"/>
              </a:spcBef>
              <a:spcAft>
                <a:spcPts val="0"/>
              </a:spcAft>
              <a:buNone/>
            </a:pPr>
            <a:endParaRPr sz="3000" dirty="0">
              <a:solidFill>
                <a:srgbClr val="000000"/>
              </a:solidFill>
              <a:latin typeface="Open Sans"/>
              <a:ea typeface="Open Sans"/>
              <a:cs typeface="Open Sans"/>
              <a:sym typeface="Open Sans"/>
            </a:endParaRPr>
          </a:p>
          <a:p>
            <a:pPr marL="685800" marR="0" lvl="0" indent="0" algn="l" rtl="0">
              <a:lnSpc>
                <a:spcPct val="100000"/>
              </a:lnSpc>
              <a:spcBef>
                <a:spcPts val="500"/>
              </a:spcBef>
              <a:spcAft>
                <a:spcPts val="0"/>
              </a:spcAft>
              <a:buNone/>
            </a:pPr>
            <a:endParaRPr sz="3200" i="0" u="none" strike="noStrike" dirty="0">
              <a:solidFill>
                <a:srgbClr val="000000"/>
              </a:solidFill>
              <a:latin typeface="Open Sans"/>
              <a:ea typeface="Open Sans"/>
              <a:cs typeface="Open Sans"/>
              <a:sym typeface="Open Sans"/>
            </a:endParaRPr>
          </a:p>
          <a:p>
            <a:pPr marL="685800" marR="0" lvl="0" indent="0" algn="l" rtl="0">
              <a:lnSpc>
                <a:spcPct val="100000"/>
              </a:lnSpc>
              <a:spcBef>
                <a:spcPts val="500"/>
              </a:spcBef>
              <a:spcAft>
                <a:spcPts val="0"/>
              </a:spcAft>
              <a:buNone/>
            </a:pPr>
            <a:endParaRPr sz="2700" i="0" u="none" strike="noStrike" dirty="0">
              <a:latin typeface="Open Sans"/>
              <a:ea typeface="Open Sans"/>
              <a:cs typeface="Open Sans"/>
              <a:sym typeface="Open Sans"/>
            </a:endParaRPr>
          </a:p>
          <a:p>
            <a:pPr marL="0" marR="0" lvl="0" indent="0" algn="l" rtl="0">
              <a:lnSpc>
                <a:spcPct val="70000"/>
              </a:lnSpc>
              <a:spcBef>
                <a:spcPts val="500"/>
              </a:spcBef>
              <a:spcAft>
                <a:spcPts val="0"/>
              </a:spcAft>
              <a:buNone/>
            </a:pPr>
            <a:endParaRPr sz="2700" dirty="0">
              <a:latin typeface="Open Sans"/>
              <a:ea typeface="Open Sans"/>
              <a:cs typeface="Open Sans"/>
              <a:sym typeface="Open Sans"/>
            </a:endParaRPr>
          </a:p>
          <a:p>
            <a:pPr marL="0" marR="0" lvl="0" indent="0" algn="l" rtl="0">
              <a:lnSpc>
                <a:spcPct val="70000"/>
              </a:lnSpc>
              <a:spcBef>
                <a:spcPts val="1000"/>
              </a:spcBef>
              <a:spcAft>
                <a:spcPts val="0"/>
              </a:spcAft>
              <a:buNone/>
            </a:pPr>
            <a:endParaRPr sz="2400" i="0" u="none" strike="noStrike" dirty="0">
              <a:solidFill>
                <a:srgbClr val="00000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7"/>
          <p:cNvSpPr txBox="1">
            <a:spLocks noGrp="1"/>
          </p:cNvSpPr>
          <p:nvPr>
            <p:ph type="title"/>
          </p:nvPr>
        </p:nvSpPr>
        <p:spPr>
          <a:xfrm>
            <a:off x="514725" y="365125"/>
            <a:ext cx="10839000" cy="13257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000000"/>
              </a:buClr>
              <a:buSzPts val="4400"/>
              <a:buFont typeface="Open Sans"/>
              <a:buNone/>
            </a:pPr>
            <a:r>
              <a:rPr lang="en-GB" sz="6000" b="1" i="0" u="none" strike="noStrike" dirty="0">
                <a:solidFill>
                  <a:srgbClr val="000000"/>
                </a:solidFill>
              </a:rPr>
              <a:t>Comment </a:t>
            </a:r>
            <a:r>
              <a:rPr lang="en-GB" sz="6000" b="1" i="0" u="none" strike="noStrike" dirty="0" err="1">
                <a:solidFill>
                  <a:srgbClr val="000000"/>
                </a:solidFill>
              </a:rPr>
              <a:t>sommes</a:t>
            </a:r>
            <a:r>
              <a:rPr lang="en-GB" sz="6000" b="1" i="0" u="none" strike="noStrike" dirty="0">
                <a:solidFill>
                  <a:srgbClr val="000000"/>
                </a:solidFill>
              </a:rPr>
              <a:t>-nous </a:t>
            </a:r>
            <a:r>
              <a:rPr lang="en-GB" sz="6000" b="1" i="0" u="none" strike="noStrike" dirty="0" err="1">
                <a:solidFill>
                  <a:srgbClr val="000000"/>
                </a:solidFill>
              </a:rPr>
              <a:t>adoptés</a:t>
            </a:r>
            <a:r>
              <a:rPr lang="en-GB" sz="6000" b="1" i="0" u="none" strike="noStrike" dirty="0">
                <a:solidFill>
                  <a:srgbClr val="000000"/>
                </a:solidFill>
              </a:rPr>
              <a:t>? </a:t>
            </a:r>
            <a:endParaRPr sz="6000" i="0" u="none" strike="noStrike" dirty="0">
              <a:solidFill>
                <a:srgbClr val="000000"/>
              </a:solidFill>
            </a:endParaRPr>
          </a:p>
        </p:txBody>
      </p:sp>
      <p:sp>
        <p:nvSpPr>
          <p:cNvPr id="383" name="Google Shape;383;p17"/>
          <p:cNvSpPr txBox="1">
            <a:spLocks noGrp="1"/>
          </p:cNvSpPr>
          <p:nvPr>
            <p:ph type="body" idx="1"/>
          </p:nvPr>
        </p:nvSpPr>
        <p:spPr>
          <a:xfrm>
            <a:off x="514725" y="1483625"/>
            <a:ext cx="9855000" cy="4678200"/>
          </a:xfrm>
          <a:prstGeom prst="rect">
            <a:avLst/>
          </a:prstGeom>
          <a:noFill/>
          <a:ln>
            <a:noFill/>
          </a:ln>
        </p:spPr>
        <p:txBody>
          <a:bodyPr spcFirstLastPara="1" wrap="square" lIns="91425" tIns="45700" rIns="91425" bIns="45700" anchor="t" anchorCtr="0">
            <a:noAutofit/>
          </a:bodyPr>
          <a:lstStyle/>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Vous êtes déjà adoptés! Donc croyez-le et recevez-le !</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Galates 4:3 « Et parce que vous êtes fils, Dieu a envoyé dans nos cœurs l'Esprit de son Fils, lequel crie : Abba ! Père ! »</a:t>
            </a:r>
          </a:p>
          <a:p>
            <a:pPr algn="l"/>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D</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emander au Saint Esprit son aide pour le vivre pleinement</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Romain 8:15 « Mais vous avez reçu un esprit d’adoption »</a:t>
            </a:r>
          </a:p>
          <a:p>
            <a:pPr algn="l"/>
            <a:endPar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685800" marR="0" lvl="0" indent="0" algn="l" rtl="0">
              <a:lnSpc>
                <a:spcPct val="100000"/>
              </a:lnSpc>
              <a:spcBef>
                <a:spcPts val="500"/>
              </a:spcBef>
              <a:spcAft>
                <a:spcPts val="0"/>
              </a:spcAft>
              <a:buNone/>
            </a:pPr>
            <a:endParaRPr sz="3000" dirty="0">
              <a:solidFill>
                <a:srgbClr val="000000"/>
              </a:solidFill>
              <a:latin typeface="Open Sans"/>
              <a:ea typeface="Open Sans"/>
              <a:cs typeface="Open Sans"/>
              <a:sym typeface="Open Sans"/>
            </a:endParaRPr>
          </a:p>
          <a:p>
            <a:pPr marL="685800" marR="0" lvl="0" indent="0" algn="l" rtl="0">
              <a:lnSpc>
                <a:spcPct val="100000"/>
              </a:lnSpc>
              <a:spcBef>
                <a:spcPts val="500"/>
              </a:spcBef>
              <a:spcAft>
                <a:spcPts val="0"/>
              </a:spcAft>
              <a:buNone/>
            </a:pPr>
            <a:endParaRPr sz="3200" i="0" u="none" strike="noStrike" dirty="0">
              <a:solidFill>
                <a:srgbClr val="000000"/>
              </a:solidFill>
              <a:latin typeface="Open Sans"/>
              <a:ea typeface="Open Sans"/>
              <a:cs typeface="Open Sans"/>
              <a:sym typeface="Open Sans"/>
            </a:endParaRPr>
          </a:p>
          <a:p>
            <a:pPr marL="685800" marR="0" lvl="0" indent="0" algn="l" rtl="0">
              <a:lnSpc>
                <a:spcPct val="100000"/>
              </a:lnSpc>
              <a:spcBef>
                <a:spcPts val="500"/>
              </a:spcBef>
              <a:spcAft>
                <a:spcPts val="0"/>
              </a:spcAft>
              <a:buNone/>
            </a:pPr>
            <a:endParaRPr sz="2700" i="0" u="none" strike="noStrike" dirty="0">
              <a:latin typeface="Open Sans"/>
              <a:ea typeface="Open Sans"/>
              <a:cs typeface="Open Sans"/>
              <a:sym typeface="Open Sans"/>
            </a:endParaRPr>
          </a:p>
          <a:p>
            <a:pPr marL="0" marR="0" lvl="0" indent="0" algn="l" rtl="0">
              <a:lnSpc>
                <a:spcPct val="70000"/>
              </a:lnSpc>
              <a:spcBef>
                <a:spcPts val="500"/>
              </a:spcBef>
              <a:spcAft>
                <a:spcPts val="0"/>
              </a:spcAft>
              <a:buNone/>
            </a:pPr>
            <a:endParaRPr sz="2700" dirty="0">
              <a:latin typeface="Open Sans"/>
              <a:ea typeface="Open Sans"/>
              <a:cs typeface="Open Sans"/>
              <a:sym typeface="Open Sans"/>
            </a:endParaRPr>
          </a:p>
          <a:p>
            <a:pPr marL="0" marR="0" lvl="0" indent="0" algn="l" rtl="0">
              <a:lnSpc>
                <a:spcPct val="70000"/>
              </a:lnSpc>
              <a:spcBef>
                <a:spcPts val="1000"/>
              </a:spcBef>
              <a:spcAft>
                <a:spcPts val="0"/>
              </a:spcAft>
              <a:buNone/>
            </a:pPr>
            <a:endParaRPr sz="2400" i="0" u="none" strike="noStrik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157226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7de081a896_0_278"/>
          <p:cNvSpPr txBox="1">
            <a:spLocks noGrp="1"/>
          </p:cNvSpPr>
          <p:nvPr>
            <p:ph type="title"/>
          </p:nvPr>
        </p:nvSpPr>
        <p:spPr>
          <a:xfrm>
            <a:off x="514725" y="365125"/>
            <a:ext cx="10839000" cy="13257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000000"/>
              </a:buClr>
              <a:buSzPts val="4400"/>
              <a:buFont typeface="Open Sans"/>
              <a:buNone/>
            </a:pPr>
            <a:r>
              <a:rPr lang="en-GB" sz="6000" b="1" i="0" u="none" strike="noStrike" dirty="0">
                <a:solidFill>
                  <a:srgbClr val="000000"/>
                </a:solidFill>
              </a:rPr>
              <a:t>Comment </a:t>
            </a:r>
            <a:r>
              <a:rPr lang="en-GB" sz="6000" b="1" i="0" u="none" strike="noStrike" dirty="0" err="1">
                <a:solidFill>
                  <a:srgbClr val="000000"/>
                </a:solidFill>
              </a:rPr>
              <a:t>sommes</a:t>
            </a:r>
            <a:r>
              <a:rPr lang="en-GB" sz="6000" b="1" i="0" u="none" strike="noStrike" dirty="0">
                <a:solidFill>
                  <a:srgbClr val="000000"/>
                </a:solidFill>
              </a:rPr>
              <a:t>-nous </a:t>
            </a:r>
            <a:r>
              <a:rPr lang="en-GB" sz="6000" b="1" i="0" u="none" strike="noStrike" dirty="0" err="1">
                <a:solidFill>
                  <a:srgbClr val="000000"/>
                </a:solidFill>
              </a:rPr>
              <a:t>adoptés</a:t>
            </a:r>
            <a:r>
              <a:rPr lang="en-GB" sz="6000" b="1" i="0" u="none" strike="noStrike" dirty="0">
                <a:solidFill>
                  <a:srgbClr val="000000"/>
                </a:solidFill>
              </a:rPr>
              <a:t>? </a:t>
            </a:r>
            <a:endParaRPr sz="6000" i="0" u="none" strike="noStrike" dirty="0">
              <a:solidFill>
                <a:srgbClr val="000000"/>
              </a:solidFill>
            </a:endParaRPr>
          </a:p>
        </p:txBody>
      </p:sp>
      <p:sp>
        <p:nvSpPr>
          <p:cNvPr id="395" name="Google Shape;395;g17de081a896_0_278"/>
          <p:cNvSpPr txBox="1">
            <a:spLocks noGrp="1"/>
          </p:cNvSpPr>
          <p:nvPr>
            <p:ph type="body" idx="1"/>
          </p:nvPr>
        </p:nvSpPr>
        <p:spPr>
          <a:xfrm>
            <a:off x="514725" y="1483625"/>
            <a:ext cx="9855000" cy="46782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1000"/>
              </a:spcBef>
              <a:spcAft>
                <a:spcPts val="0"/>
              </a:spcAft>
              <a:buSzPts val="3200"/>
              <a:buFont typeface="Open Sans"/>
              <a:buChar char="•"/>
            </a:pP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Refuser </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chaque pensée qui vient s’y opposer</a:t>
            </a:r>
            <a:endParaRPr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marL="685800" lvl="0" indent="0" algn="l" rtl="0">
              <a:lnSpc>
                <a:spcPct val="100000"/>
              </a:lnSpc>
              <a:spcBef>
                <a:spcPts val="500"/>
              </a:spcBef>
              <a:spcAft>
                <a:spcPts val="0"/>
              </a:spcAft>
              <a:buNone/>
            </a:pPr>
            <a:r>
              <a:rPr lang="en-GB" sz="3000" dirty="0">
                <a:latin typeface="Open Sans"/>
                <a:ea typeface="Open Sans"/>
                <a:cs typeface="Open Sans"/>
                <a:sym typeface="Open Sans"/>
              </a:rPr>
              <a:t>2 Cor. 10:5 </a:t>
            </a:r>
            <a:r>
              <a:rPr lang="en-GB" sz="3200" dirty="0">
                <a:latin typeface="Open Sans" panose="020B0606030504020204" pitchFamily="34" charset="0"/>
                <a:ea typeface="Open Sans" panose="020B0606030504020204" pitchFamily="34" charset="0"/>
                <a:cs typeface="Open Sans" panose="020B0606030504020204" pitchFamily="34" charset="0"/>
                <a:sym typeface="Open Sans"/>
              </a:rPr>
              <a:t>“</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Nous renversons les raisonnements et toute hauteur qui s'élève contre la connaissance de Dieu, et nous amenons toute pensée captive à l'obéissance de Christ. »</a:t>
            </a:r>
            <a:endParaRPr lang="en-GB" sz="3000" dirty="0">
              <a:latin typeface="Open Sans"/>
              <a:ea typeface="Open Sans"/>
              <a:cs typeface="Open Sans"/>
              <a:sym typeface="Open Sans"/>
            </a:endParaRPr>
          </a:p>
          <a:p>
            <a:pPr marL="685800" lvl="0" indent="0" algn="l" rtl="0">
              <a:lnSpc>
                <a:spcPct val="100000"/>
              </a:lnSpc>
              <a:spcBef>
                <a:spcPts val="500"/>
              </a:spcBef>
              <a:spcAft>
                <a:spcPts val="0"/>
              </a:spcAft>
              <a:buNone/>
            </a:pPr>
            <a:endParaRPr sz="3000" dirty="0">
              <a:latin typeface="Open Sans"/>
              <a:ea typeface="Open Sans"/>
              <a:cs typeface="Open Sans"/>
              <a:sym typeface="Open Sans"/>
            </a:endParaRPr>
          </a:p>
          <a:p>
            <a:pPr marL="0" marR="0" lvl="0" indent="0" algn="l" rtl="0">
              <a:lnSpc>
                <a:spcPct val="70000"/>
              </a:lnSpc>
              <a:spcBef>
                <a:spcPts val="500"/>
              </a:spcBef>
              <a:spcAft>
                <a:spcPts val="0"/>
              </a:spcAft>
              <a:buNone/>
            </a:pPr>
            <a:endParaRPr sz="3200" dirty="0">
              <a:solidFill>
                <a:srgbClr val="000000"/>
              </a:solidFill>
              <a:latin typeface="Open Sans"/>
              <a:ea typeface="Open Sans"/>
              <a:cs typeface="Open Sans"/>
              <a:sym typeface="Open Sans"/>
            </a:endParaRPr>
          </a:p>
          <a:p>
            <a:pPr marL="0" marR="0" lvl="0" indent="0" algn="l" rtl="0">
              <a:lnSpc>
                <a:spcPct val="70000"/>
              </a:lnSpc>
              <a:spcBef>
                <a:spcPts val="500"/>
              </a:spcBef>
              <a:spcAft>
                <a:spcPts val="0"/>
              </a:spcAft>
              <a:buNone/>
            </a:pPr>
            <a:endParaRPr sz="2700" dirty="0">
              <a:latin typeface="Open Sans"/>
              <a:ea typeface="Open Sans"/>
              <a:cs typeface="Open Sans"/>
              <a:sym typeface="Open Sans"/>
            </a:endParaRPr>
          </a:p>
          <a:p>
            <a:pPr marL="0" marR="0" lvl="0" indent="0" algn="l" rtl="0">
              <a:lnSpc>
                <a:spcPct val="70000"/>
              </a:lnSpc>
              <a:spcBef>
                <a:spcPts val="1000"/>
              </a:spcBef>
              <a:spcAft>
                <a:spcPts val="0"/>
              </a:spcAft>
              <a:buNone/>
            </a:pPr>
            <a:endParaRPr sz="2400" i="0" u="none" strike="noStrike" dirty="0">
              <a:solidFill>
                <a:srgbClr val="000000"/>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7de081a896_0_332"/>
          <p:cNvSpPr txBox="1">
            <a:spLocks noGrp="1"/>
          </p:cNvSpPr>
          <p:nvPr>
            <p:ph type="title"/>
          </p:nvPr>
        </p:nvSpPr>
        <p:spPr>
          <a:xfrm>
            <a:off x="514725" y="365125"/>
            <a:ext cx="10839000" cy="13257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000000"/>
              </a:buClr>
              <a:buSzPts val="4400"/>
              <a:buFont typeface="Open Sans"/>
              <a:buNone/>
            </a:pPr>
            <a:r>
              <a:rPr lang="en-GB" sz="6000" b="1" i="0" u="none" strike="noStrike" dirty="0">
                <a:solidFill>
                  <a:srgbClr val="000000"/>
                </a:solidFill>
              </a:rPr>
              <a:t>Comment </a:t>
            </a:r>
            <a:r>
              <a:rPr lang="en-GB" sz="6000" b="1" i="0" u="none" strike="noStrike" dirty="0" err="1">
                <a:solidFill>
                  <a:srgbClr val="000000"/>
                </a:solidFill>
              </a:rPr>
              <a:t>sommes</a:t>
            </a:r>
            <a:r>
              <a:rPr lang="en-GB" sz="6000" b="1" i="0" u="none" strike="noStrike" dirty="0">
                <a:solidFill>
                  <a:srgbClr val="000000"/>
                </a:solidFill>
              </a:rPr>
              <a:t>-nous </a:t>
            </a:r>
            <a:r>
              <a:rPr lang="en-GB" sz="6000" b="1" i="0" u="none" strike="noStrike" dirty="0" err="1">
                <a:solidFill>
                  <a:srgbClr val="000000"/>
                </a:solidFill>
              </a:rPr>
              <a:t>adoptés</a:t>
            </a:r>
            <a:r>
              <a:rPr lang="en-GB" sz="6000" b="1" i="0" u="none" strike="noStrike" dirty="0">
                <a:solidFill>
                  <a:srgbClr val="000000"/>
                </a:solidFill>
              </a:rPr>
              <a:t>? </a:t>
            </a:r>
            <a:endParaRPr sz="6000" i="0" u="none" strike="noStrike" dirty="0">
              <a:solidFill>
                <a:srgbClr val="000000"/>
              </a:solidFill>
            </a:endParaRPr>
          </a:p>
        </p:txBody>
      </p:sp>
      <p:sp>
        <p:nvSpPr>
          <p:cNvPr id="401" name="Google Shape;401;g17de081a896_0_332"/>
          <p:cNvSpPr txBox="1">
            <a:spLocks noGrp="1"/>
          </p:cNvSpPr>
          <p:nvPr>
            <p:ph type="body" idx="1"/>
          </p:nvPr>
        </p:nvSpPr>
        <p:spPr>
          <a:xfrm>
            <a:off x="514725" y="1483625"/>
            <a:ext cx="9855000" cy="4678200"/>
          </a:xfrm>
          <a:prstGeom prst="rect">
            <a:avLst/>
          </a:prstGeom>
          <a:noFill/>
          <a:ln>
            <a:noFill/>
          </a:ln>
        </p:spPr>
        <p:txBody>
          <a:bodyPr spcFirstLastPara="1" wrap="square" lIns="91425" tIns="45700" rIns="91425" bIns="45700" anchor="t" anchorCtr="0">
            <a:noAutofit/>
          </a:bodyPr>
          <a:lstStyle/>
          <a:p>
            <a:pPr marL="228600" lvl="0" indent="-280670" algn="l" rtl="0">
              <a:lnSpc>
                <a:spcPct val="100000"/>
              </a:lnSpc>
              <a:spcBef>
                <a:spcPts val="1000"/>
              </a:spcBef>
              <a:spcAft>
                <a:spcPts val="0"/>
              </a:spcAft>
              <a:buSzPts val="3200"/>
              <a:buFont typeface="Open Sans"/>
              <a:buChar char="•"/>
            </a:pPr>
            <a:r>
              <a:rPr lang="fr-FR"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R</a:t>
            </a:r>
            <a:r>
              <a:rPr lang="fr-FR" sz="2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efuser de permettre aux circonstances de façonner notre théologie de Dieu, sa bonté et sa paternité envers nous.</a:t>
            </a:r>
            <a:endParaRPr sz="2800" dirty="0">
              <a:latin typeface="Open Sans" panose="020B0606030504020204" pitchFamily="34" charset="0"/>
              <a:ea typeface="Open Sans" panose="020B0606030504020204" pitchFamily="34" charset="0"/>
              <a:cs typeface="Open Sans" panose="020B0606030504020204" pitchFamily="34" charset="0"/>
              <a:sym typeface="Open Sans"/>
            </a:endParaRPr>
          </a:p>
          <a:p>
            <a:pPr algn="l"/>
            <a:r>
              <a:rPr lang="en-GB" sz="2800" dirty="0">
                <a:latin typeface="Open Sans"/>
                <a:ea typeface="Open Sans"/>
                <a:cs typeface="Open Sans"/>
                <a:sym typeface="Open Sans"/>
              </a:rPr>
              <a:t>Rom. 8:37–39 “</a:t>
            </a:r>
            <a:r>
              <a:rPr lang="fr-FR" sz="2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Mais dans toutes ces choses, nous sommes plus que vainqueurs par celui qui nous a aimés.</a:t>
            </a:r>
            <a:r>
              <a:rPr lang="fr-FR" sz="2800" dirty="0">
                <a:solidFill>
                  <a:srgbClr val="222222"/>
                </a:solidFill>
                <a:latin typeface="Open Sans" panose="020B0606030504020204" pitchFamily="34" charset="0"/>
                <a:ea typeface="Open Sans" panose="020B0606030504020204" pitchFamily="34" charset="0"/>
                <a:cs typeface="Open Sans" panose="020B0606030504020204" pitchFamily="34" charset="0"/>
              </a:rPr>
              <a:t> </a:t>
            </a:r>
            <a:r>
              <a:rPr lang="fr-FR" sz="2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Car j'ai l'assurance que ni la mort ni la vie, ni les anges ni les dominations, ni les choses présentes ni les choses à venir,</a:t>
            </a:r>
            <a:r>
              <a:rPr lang="fr-FR" sz="2800" dirty="0">
                <a:solidFill>
                  <a:srgbClr val="222222"/>
                </a:solidFill>
                <a:latin typeface="Open Sans" panose="020B0606030504020204" pitchFamily="34" charset="0"/>
                <a:ea typeface="Open Sans" panose="020B0606030504020204" pitchFamily="34" charset="0"/>
                <a:cs typeface="Open Sans" panose="020B0606030504020204" pitchFamily="34" charset="0"/>
              </a:rPr>
              <a:t> </a:t>
            </a:r>
            <a:r>
              <a:rPr lang="fr-FR" sz="2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 les puissances, ni la hauteur, ni la profondeur, ni aucune autre créature ne pourra nous séparer de l'amour de Dieu manifesté en Jésus Christ notre Seigneur. »</a:t>
            </a:r>
            <a:endParaRPr lang="fr-FR" sz="28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marL="685800" lvl="0" indent="0" algn="l" rtl="0">
              <a:lnSpc>
                <a:spcPct val="100000"/>
              </a:lnSpc>
              <a:spcBef>
                <a:spcPts val="1000"/>
              </a:spcBef>
              <a:spcAft>
                <a:spcPts val="0"/>
              </a:spcAft>
              <a:buClr>
                <a:schemeClr val="dk1"/>
              </a:buClr>
              <a:buSzPts val="1100"/>
              <a:buFont typeface="Arial"/>
              <a:buNone/>
            </a:pPr>
            <a:endParaRPr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marL="685800" lvl="0" indent="0" algn="l" rtl="0">
              <a:lnSpc>
                <a:spcPct val="100000"/>
              </a:lnSpc>
              <a:spcBef>
                <a:spcPts val="500"/>
              </a:spcBef>
              <a:spcAft>
                <a:spcPts val="0"/>
              </a:spcAft>
              <a:buNone/>
            </a:pPr>
            <a:endParaRPr sz="3200" dirty="0">
              <a:latin typeface="Open Sans"/>
              <a:ea typeface="Open Sans"/>
              <a:cs typeface="Open Sans"/>
              <a:sym typeface="Open Sans"/>
            </a:endParaRPr>
          </a:p>
          <a:p>
            <a:pPr marL="0" marR="0" lvl="0" indent="0" algn="l" rtl="0">
              <a:lnSpc>
                <a:spcPct val="70000"/>
              </a:lnSpc>
              <a:spcBef>
                <a:spcPts val="500"/>
              </a:spcBef>
              <a:spcAft>
                <a:spcPts val="0"/>
              </a:spcAft>
              <a:buNone/>
            </a:pPr>
            <a:endParaRPr sz="3200" dirty="0">
              <a:solidFill>
                <a:srgbClr val="000000"/>
              </a:solidFill>
              <a:latin typeface="Open Sans"/>
              <a:ea typeface="Open Sans"/>
              <a:cs typeface="Open Sans"/>
              <a:sym typeface="Open Sans"/>
            </a:endParaRPr>
          </a:p>
          <a:p>
            <a:pPr marL="0" marR="0" lvl="0" indent="0" algn="l" rtl="0">
              <a:lnSpc>
                <a:spcPct val="70000"/>
              </a:lnSpc>
              <a:spcBef>
                <a:spcPts val="500"/>
              </a:spcBef>
              <a:spcAft>
                <a:spcPts val="0"/>
              </a:spcAft>
              <a:buNone/>
            </a:pPr>
            <a:endParaRPr sz="2700" dirty="0">
              <a:latin typeface="Open Sans"/>
              <a:ea typeface="Open Sans"/>
              <a:cs typeface="Open Sans"/>
              <a:sym typeface="Open Sans"/>
            </a:endParaRPr>
          </a:p>
          <a:p>
            <a:pPr marL="0" marR="0" lvl="0" indent="0" algn="l" rtl="0">
              <a:lnSpc>
                <a:spcPct val="70000"/>
              </a:lnSpc>
              <a:spcBef>
                <a:spcPts val="1000"/>
              </a:spcBef>
              <a:spcAft>
                <a:spcPts val="0"/>
              </a:spcAft>
              <a:buNone/>
            </a:pPr>
            <a:endParaRPr sz="2400" i="0" u="none" strike="noStrike" dirty="0">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body" idx="1"/>
          </p:nvPr>
        </p:nvSpPr>
        <p:spPr>
          <a:xfrm>
            <a:off x="622725" y="1407925"/>
            <a:ext cx="9611400" cy="4769100"/>
          </a:xfrm>
          <a:prstGeom prst="rect">
            <a:avLst/>
          </a:prstGeom>
          <a:noFill/>
          <a:ln>
            <a:noFill/>
          </a:ln>
        </p:spPr>
        <p:txBody>
          <a:bodyPr spcFirstLastPara="1" wrap="square" lIns="91425" tIns="45700" rIns="91425" bIns="45700" anchor="t" anchorCtr="0">
            <a:normAutofit/>
          </a:bodyPr>
          <a:lstStyle/>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début et la fin de l’enseignement et de l’œuvre de Jésus est d’amener les gens à avoir une relation avec le Père.</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Jésus est venu de l’intimité avec le Père.</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ministère de Jésus tout entier trouve sa source dans l’Amour du Père.</a:t>
            </a:r>
          </a:p>
          <a:p>
            <a:pPr marL="228600" marR="0" lvl="0" indent="-182245" algn="l" rtl="0">
              <a:lnSpc>
                <a:spcPct val="90000"/>
              </a:lnSpc>
              <a:spcBef>
                <a:spcPts val="0"/>
              </a:spcBef>
              <a:spcAft>
                <a:spcPts val="0"/>
              </a:spcAft>
              <a:buClr>
                <a:srgbClr val="000000"/>
              </a:buClr>
              <a:buSzPts val="2070"/>
              <a:buFont typeface="Open Sans"/>
              <a:buChar char="•"/>
            </a:pPr>
            <a:endParaRP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228600" marR="0" lvl="0" indent="0" algn="l" rtl="0">
              <a:lnSpc>
                <a:spcPct val="90000"/>
              </a:lnSpc>
              <a:spcBef>
                <a:spcPts val="1000"/>
              </a:spcBef>
              <a:spcAft>
                <a:spcPts val="0"/>
              </a:spcAft>
              <a:buNone/>
            </a:pPr>
            <a:endParaRPr sz="3232" dirty="0">
              <a:latin typeface="Open Sans"/>
              <a:ea typeface="Open Sans"/>
              <a:cs typeface="Open Sans"/>
              <a:sym typeface="Open Sans"/>
            </a:endParaRPr>
          </a:p>
        </p:txBody>
      </p:sp>
      <p:sp>
        <p:nvSpPr>
          <p:cNvPr id="185" name="Google Shape;185;p3"/>
          <p:cNvSpPr txBox="1"/>
          <p:nvPr/>
        </p:nvSpPr>
        <p:spPr>
          <a:xfrm>
            <a:off x="-1266548" y="342314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86" name="Google Shape;186;p3"/>
          <p:cNvSpPr txBox="1"/>
          <p:nvPr/>
        </p:nvSpPr>
        <p:spPr>
          <a:xfrm>
            <a:off x="622737" y="230188"/>
            <a:ext cx="10515600" cy="1325563"/>
          </a:xfrm>
          <a:prstGeom prst="rect">
            <a:avLst/>
          </a:prstGeom>
          <a:noFill/>
          <a:ln>
            <a:noFill/>
          </a:ln>
        </p:spPr>
        <p:txBody>
          <a:bodyPr spcFirstLastPara="1" wrap="square" lIns="91425" tIns="45700" rIns="91425" bIns="45700" anchor="ctr" anchorCtr="0">
            <a:normAutofit fontScale="92500" lnSpcReduction="20000"/>
          </a:bodyPr>
          <a:lstStyle/>
          <a:p>
            <a:pPr>
              <a:lnSpc>
                <a:spcPct val="90000"/>
              </a:lnSpc>
              <a:buSzPts val="4400"/>
            </a:pPr>
            <a:endParaRPr lang="en-GB" sz="6000" b="1" dirty="0">
              <a:latin typeface="Helvetica" pitchFamily="2" charset="0"/>
            </a:endParaRPr>
          </a:p>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a:p>
            <a:pPr marL="0" marR="0" lvl="0" indent="0" algn="l" rtl="0">
              <a:lnSpc>
                <a:spcPct val="90000"/>
              </a:lnSpc>
              <a:spcBef>
                <a:spcPts val="0"/>
              </a:spcBef>
              <a:spcAft>
                <a:spcPts val="0"/>
              </a:spcAft>
              <a:buClr>
                <a:srgbClr val="000000"/>
              </a:buClr>
              <a:buSzPts val="4400"/>
              <a:buFont typeface="Open Sans"/>
              <a:buNone/>
            </a:pPr>
            <a:endParaRPr sz="6000" u="none" dirty="0">
              <a:solidFill>
                <a:srgbClr val="000000"/>
              </a:solidFill>
            </a:endParaRPr>
          </a:p>
        </p:txBody>
      </p:sp>
    </p:spTree>
    <p:extLst>
      <p:ext uri="{BB962C8B-B14F-4D97-AF65-F5344CB8AC3E}">
        <p14:creationId xmlns:p14="http://schemas.microsoft.com/office/powerpoint/2010/main" val="2954675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8"/>
          <p:cNvSpPr txBox="1">
            <a:spLocks noGrp="1"/>
          </p:cNvSpPr>
          <p:nvPr>
            <p:ph type="title"/>
          </p:nvPr>
        </p:nvSpPr>
        <p:spPr>
          <a:xfrm>
            <a:off x="378475" y="287650"/>
            <a:ext cx="10128000" cy="6297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400"/>
              <a:buFont typeface="Open Sans"/>
              <a:buNone/>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La justification, le fait que nous soyons pardonnés et purifiés de nos péchés est la bénédiction sur laquelle est fondée l’Évangile… Mais la doctrine d’adoption par l’œuvre du Saint Esprit est la bénédiction la plus importante de l’Évangile. C’est capital que non seulement nous comprenions et expérimentions la justification, mais aussi que nous continuions à expérimenter l’adoption en tant que fils et filles du Père.  »</a:t>
            </a:r>
            <a:r>
              <a:rPr lang="fr-FR" sz="32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Open Sans"/>
              </a:rPr>
              <a:t>   </a:t>
            </a:r>
            <a:r>
              <a:rPr lang="en-GB" sz="3000" i="1" u="none" strike="noStrike" dirty="0">
                <a:solidFill>
                  <a:srgbClr val="000000"/>
                </a:solidFill>
                <a:latin typeface="Open Sans"/>
                <a:ea typeface="Open Sans"/>
                <a:cs typeface="Open Sans"/>
                <a:sym typeface="Open Sans"/>
              </a:rPr>
              <a:t>JI Packer</a:t>
            </a:r>
            <a:r>
              <a:rPr lang="en-GB" sz="3000" i="0" u="none" strike="noStrike" dirty="0">
                <a:solidFill>
                  <a:srgbClr val="000000"/>
                </a:solidFill>
                <a:latin typeface="Open Sans"/>
                <a:ea typeface="Open Sans"/>
                <a:cs typeface="Open Sans"/>
                <a:sym typeface="Open Sans"/>
              </a:rPr>
              <a:t> </a:t>
            </a:r>
            <a:endParaRPr sz="3000" i="0" u="none" strike="noStrike" dirty="0">
              <a:solidFill>
                <a:srgbClr val="000000"/>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9"/>
          <p:cNvSpPr txBox="1">
            <a:spLocks noGrp="1"/>
          </p:cNvSpPr>
          <p:nvPr>
            <p:ph type="title"/>
          </p:nvPr>
        </p:nvSpPr>
        <p:spPr>
          <a:xfrm>
            <a:off x="423900" y="365125"/>
            <a:ext cx="10006800" cy="6159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Open Sans"/>
              <a:buNone/>
            </a:pPr>
            <a:r>
              <a:rPr lang="en-GB" sz="6000" b="1" i="0" u="none" strike="noStrike" dirty="0">
                <a:solidFill>
                  <a:srgbClr val="000000"/>
                </a:solidFill>
                <a:latin typeface="Open Sans"/>
                <a:ea typeface="Open Sans"/>
                <a:cs typeface="Open Sans"/>
                <a:sym typeface="Open Sans"/>
              </a:rPr>
              <a:t>Tu es le bien </a:t>
            </a:r>
            <a:r>
              <a:rPr lang="en-GB" sz="6000" b="1" i="0" u="none" strike="noStrike" dirty="0" err="1">
                <a:solidFill>
                  <a:srgbClr val="000000"/>
                </a:solidFill>
                <a:latin typeface="Open Sans"/>
                <a:ea typeface="Open Sans"/>
                <a:cs typeface="Open Sans"/>
                <a:sym typeface="Open Sans"/>
              </a:rPr>
              <a:t>aimé</a:t>
            </a:r>
            <a:r>
              <a:rPr lang="en-GB" sz="6000" b="1" i="0" u="none" strike="noStrike" dirty="0">
                <a:solidFill>
                  <a:srgbClr val="000000"/>
                </a:solidFill>
                <a:latin typeface="Open Sans"/>
                <a:ea typeface="Open Sans"/>
                <a:cs typeface="Open Sans"/>
                <a:sym typeface="Open Sans"/>
              </a:rPr>
              <a:t> de Dieu! </a:t>
            </a:r>
            <a:endParaRPr sz="6000" b="1" i="0" u="none" strike="noStrike" dirty="0">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body" idx="1"/>
          </p:nvPr>
        </p:nvSpPr>
        <p:spPr>
          <a:xfrm>
            <a:off x="622725" y="1407925"/>
            <a:ext cx="9611400" cy="4769100"/>
          </a:xfrm>
          <a:prstGeom prst="rect">
            <a:avLst/>
          </a:prstGeom>
          <a:noFill/>
          <a:ln>
            <a:noFill/>
          </a:ln>
        </p:spPr>
        <p:txBody>
          <a:bodyPr spcFirstLastPara="1" wrap="square" lIns="91425" tIns="45700" rIns="91425" bIns="45700" anchor="t" anchorCtr="0">
            <a:normAutofit/>
          </a:bodyPr>
          <a:lstStyle/>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début et la fin de l’enseignement et de l’œuvre de Jésus est d’amener les gens à avoir une relation avec le Père.</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Jésus est venu de l’intimité avec le Père.</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ministère de Jésus tout entier trouve sa source dans l’Amour du Père.</a:t>
            </a:r>
          </a:p>
          <a:p>
            <a:r>
              <a:rPr lang="fr-FR" sz="1200" b="0" i="0" u="none" strike="noStrike" dirty="0">
                <a:solidFill>
                  <a:srgbClr val="000000"/>
                </a:solidFill>
                <a:effectLst/>
                <a:latin typeface="Helvetica" pitchFamily="2" charset="0"/>
              </a:rPr>
              <a:t> </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Jésus a radicalement mis au défi l’autonomie naturelle de ses disciples </a:t>
            </a:r>
          </a:p>
          <a:p>
            <a:pPr algn="l"/>
            <a:endPar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28600" marR="0" lvl="0" indent="-182245" algn="l" rtl="0">
              <a:lnSpc>
                <a:spcPct val="90000"/>
              </a:lnSpc>
              <a:spcBef>
                <a:spcPts val="0"/>
              </a:spcBef>
              <a:spcAft>
                <a:spcPts val="0"/>
              </a:spcAft>
              <a:buClr>
                <a:srgbClr val="000000"/>
              </a:buClr>
              <a:buSzPts val="2070"/>
              <a:buFont typeface="Open Sans"/>
              <a:buChar char="•"/>
            </a:pPr>
            <a:endParaRP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228600" marR="0" lvl="0" indent="0" algn="l" rtl="0">
              <a:lnSpc>
                <a:spcPct val="90000"/>
              </a:lnSpc>
              <a:spcBef>
                <a:spcPts val="1000"/>
              </a:spcBef>
              <a:spcAft>
                <a:spcPts val="0"/>
              </a:spcAft>
              <a:buNone/>
            </a:pPr>
            <a:endParaRPr sz="3232" dirty="0">
              <a:latin typeface="Open Sans"/>
              <a:ea typeface="Open Sans"/>
              <a:cs typeface="Open Sans"/>
              <a:sym typeface="Open Sans"/>
            </a:endParaRPr>
          </a:p>
        </p:txBody>
      </p:sp>
      <p:sp>
        <p:nvSpPr>
          <p:cNvPr id="185" name="Google Shape;185;p3"/>
          <p:cNvSpPr txBox="1"/>
          <p:nvPr/>
        </p:nvSpPr>
        <p:spPr>
          <a:xfrm>
            <a:off x="-1266548" y="342314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86" name="Google Shape;186;p3"/>
          <p:cNvSpPr txBox="1"/>
          <p:nvPr/>
        </p:nvSpPr>
        <p:spPr>
          <a:xfrm>
            <a:off x="622737" y="230188"/>
            <a:ext cx="10515600" cy="1325563"/>
          </a:xfrm>
          <a:prstGeom prst="rect">
            <a:avLst/>
          </a:prstGeom>
          <a:noFill/>
          <a:ln>
            <a:noFill/>
          </a:ln>
        </p:spPr>
        <p:txBody>
          <a:bodyPr spcFirstLastPara="1" wrap="square" lIns="91425" tIns="45700" rIns="91425" bIns="45700" anchor="ctr" anchorCtr="0">
            <a:normAutofit fontScale="92500" lnSpcReduction="20000"/>
          </a:bodyPr>
          <a:lstStyle/>
          <a:p>
            <a:pPr>
              <a:lnSpc>
                <a:spcPct val="90000"/>
              </a:lnSpc>
              <a:buSzPts val="4400"/>
            </a:pPr>
            <a:endParaRPr lang="en-GB" sz="6000" b="1" dirty="0">
              <a:latin typeface="Helvetica" pitchFamily="2" charset="0"/>
            </a:endParaRPr>
          </a:p>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a:p>
            <a:pPr marL="0" marR="0" lvl="0" indent="0" algn="l" rtl="0">
              <a:lnSpc>
                <a:spcPct val="90000"/>
              </a:lnSpc>
              <a:spcBef>
                <a:spcPts val="0"/>
              </a:spcBef>
              <a:spcAft>
                <a:spcPts val="0"/>
              </a:spcAft>
              <a:buClr>
                <a:srgbClr val="000000"/>
              </a:buClr>
              <a:buSzPts val="4400"/>
              <a:buFont typeface="Open Sans"/>
              <a:buNone/>
            </a:pPr>
            <a:endParaRPr sz="6000" u="none" dirty="0">
              <a:solidFill>
                <a:srgbClr val="000000"/>
              </a:solidFill>
            </a:endParaRPr>
          </a:p>
        </p:txBody>
      </p:sp>
    </p:spTree>
    <p:extLst>
      <p:ext uri="{BB962C8B-B14F-4D97-AF65-F5344CB8AC3E}">
        <p14:creationId xmlns:p14="http://schemas.microsoft.com/office/powerpoint/2010/main" val="356080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body" idx="1"/>
          </p:nvPr>
        </p:nvSpPr>
        <p:spPr>
          <a:xfrm>
            <a:off x="622725" y="1407925"/>
            <a:ext cx="9611400" cy="4769100"/>
          </a:xfrm>
          <a:prstGeom prst="rect">
            <a:avLst/>
          </a:prstGeom>
          <a:noFill/>
          <a:ln>
            <a:noFill/>
          </a:ln>
        </p:spPr>
        <p:txBody>
          <a:bodyPr spcFirstLastPara="1" wrap="square" lIns="91425" tIns="45700" rIns="91425" bIns="45700" anchor="t" anchorCtr="0">
            <a:normAutofit lnSpcReduction="10000"/>
          </a:bodyPr>
          <a:lstStyle/>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début et la fin de l’enseignement et de l’œuvre de Jésus est d’amener les gens à avoir une relation avec le Père.</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Jésus est venu de l’intimité avec le Père.</a:t>
            </a:r>
          </a:p>
          <a:p>
            <a:pPr algn="l"/>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 ministère de Jésus tout entier trouve sa source dans l’Amour du Père.</a:t>
            </a:r>
          </a:p>
          <a:p>
            <a:r>
              <a:rPr lang="fr-FR" sz="1200" b="0" i="0" u="none" strike="noStrike" dirty="0">
                <a:solidFill>
                  <a:srgbClr val="000000"/>
                </a:solidFill>
                <a:effectLst/>
                <a:latin typeface="Helvetica" pitchFamily="2" charset="0"/>
              </a:rPr>
              <a:t> </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Jésus a mis au défi l’autonomie naturelle de ses disciples de façon radicale.</a:t>
            </a:r>
          </a:p>
          <a:p>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J</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ésus a enseigné ses disciples à appeler Dieu « Père » </a:t>
            </a:r>
          </a:p>
          <a:p>
            <a:endPar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28600" marR="0" lvl="0" indent="-182245" algn="l" rtl="0">
              <a:lnSpc>
                <a:spcPct val="90000"/>
              </a:lnSpc>
              <a:spcBef>
                <a:spcPts val="0"/>
              </a:spcBef>
              <a:spcAft>
                <a:spcPts val="0"/>
              </a:spcAft>
              <a:buClr>
                <a:srgbClr val="000000"/>
              </a:buClr>
              <a:buSzPts val="2070"/>
              <a:buFont typeface="Open Sans"/>
              <a:buChar char="•"/>
            </a:pPr>
            <a:endParaRP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228600" marR="0" lvl="0" indent="0" algn="l" rtl="0">
              <a:lnSpc>
                <a:spcPct val="90000"/>
              </a:lnSpc>
              <a:spcBef>
                <a:spcPts val="1000"/>
              </a:spcBef>
              <a:spcAft>
                <a:spcPts val="0"/>
              </a:spcAft>
              <a:buNone/>
            </a:pPr>
            <a:endParaRPr sz="3232" dirty="0">
              <a:latin typeface="Open Sans"/>
              <a:ea typeface="Open Sans"/>
              <a:cs typeface="Open Sans"/>
              <a:sym typeface="Open Sans"/>
            </a:endParaRPr>
          </a:p>
        </p:txBody>
      </p:sp>
      <p:sp>
        <p:nvSpPr>
          <p:cNvPr id="185" name="Google Shape;185;p3"/>
          <p:cNvSpPr txBox="1"/>
          <p:nvPr/>
        </p:nvSpPr>
        <p:spPr>
          <a:xfrm>
            <a:off x="-1266548" y="342314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86" name="Google Shape;186;p3"/>
          <p:cNvSpPr txBox="1"/>
          <p:nvPr/>
        </p:nvSpPr>
        <p:spPr>
          <a:xfrm>
            <a:off x="622737" y="230188"/>
            <a:ext cx="10515600" cy="1325563"/>
          </a:xfrm>
          <a:prstGeom prst="rect">
            <a:avLst/>
          </a:prstGeom>
          <a:noFill/>
          <a:ln>
            <a:noFill/>
          </a:ln>
        </p:spPr>
        <p:txBody>
          <a:bodyPr spcFirstLastPara="1" wrap="square" lIns="91425" tIns="45700" rIns="91425" bIns="45700" anchor="ctr" anchorCtr="0">
            <a:normAutofit fontScale="92500" lnSpcReduction="20000"/>
          </a:bodyPr>
          <a:lstStyle/>
          <a:p>
            <a:pPr>
              <a:lnSpc>
                <a:spcPct val="90000"/>
              </a:lnSpc>
              <a:buSzPts val="4400"/>
            </a:pPr>
            <a:endParaRPr lang="en-GB" sz="6000" b="1" dirty="0">
              <a:latin typeface="Helvetica" pitchFamily="2" charset="0"/>
            </a:endParaRPr>
          </a:p>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a:p>
            <a:pPr marL="0" marR="0" lvl="0" indent="0" algn="l" rtl="0">
              <a:lnSpc>
                <a:spcPct val="90000"/>
              </a:lnSpc>
              <a:spcBef>
                <a:spcPts val="0"/>
              </a:spcBef>
              <a:spcAft>
                <a:spcPts val="0"/>
              </a:spcAft>
              <a:buClr>
                <a:srgbClr val="000000"/>
              </a:buClr>
              <a:buSzPts val="4400"/>
              <a:buFont typeface="Open Sans"/>
              <a:buNone/>
            </a:pPr>
            <a:endParaRPr sz="6000" u="none" dirty="0">
              <a:solidFill>
                <a:srgbClr val="000000"/>
              </a:solidFill>
            </a:endParaRPr>
          </a:p>
        </p:txBody>
      </p:sp>
    </p:spTree>
    <p:extLst>
      <p:ext uri="{BB962C8B-B14F-4D97-AF65-F5344CB8AC3E}">
        <p14:creationId xmlns:p14="http://schemas.microsoft.com/office/powerpoint/2010/main" val="167332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
          <p:cNvSpPr txBox="1"/>
          <p:nvPr/>
        </p:nvSpPr>
        <p:spPr>
          <a:xfrm>
            <a:off x="4033421" y="594423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Ancien testament	       Nouveau testament</a:t>
            </a:r>
            <a:endParaRPr sz="1800" dirty="0">
              <a:solidFill>
                <a:schemeClr val="dk1"/>
              </a:solidFill>
              <a:latin typeface="Calibri"/>
              <a:ea typeface="Calibri"/>
              <a:cs typeface="Calibri"/>
              <a:sym typeface="Calibri"/>
            </a:endParaRPr>
          </a:p>
        </p:txBody>
      </p:sp>
      <p:pic>
        <p:nvPicPr>
          <p:cNvPr id="220" name="Google Shape;220;p4" descr="Chart, bar chart&#10;&#10;Description automatically generated"/>
          <p:cNvPicPr preferRelativeResize="0"/>
          <p:nvPr/>
        </p:nvPicPr>
        <p:blipFill rotWithShape="1">
          <a:blip r:embed="rId3">
            <a:alphaModFix/>
          </a:blip>
          <a:srcRect t="8581" b="8475"/>
          <a:stretch/>
        </p:blipFill>
        <p:spPr>
          <a:xfrm>
            <a:off x="3102141" y="2082447"/>
            <a:ext cx="5414749" cy="3861786"/>
          </a:xfrm>
          <a:prstGeom prst="rect">
            <a:avLst/>
          </a:prstGeom>
          <a:noFill/>
          <a:ln>
            <a:noFill/>
          </a:ln>
        </p:spPr>
      </p:pic>
      <p:sp>
        <p:nvSpPr>
          <p:cNvPr id="221" name="Google Shape;221;p4"/>
          <p:cNvSpPr txBox="1"/>
          <p:nvPr/>
        </p:nvSpPr>
        <p:spPr>
          <a:xfrm>
            <a:off x="551716" y="461006"/>
            <a:ext cx="10515600" cy="1687390"/>
          </a:xfrm>
          <a:prstGeom prst="rect">
            <a:avLst/>
          </a:prstGeom>
          <a:noFill/>
          <a:ln>
            <a:noFill/>
          </a:ln>
        </p:spPr>
        <p:txBody>
          <a:bodyPr spcFirstLastPara="1" wrap="square" lIns="91425" tIns="45700" rIns="91425" bIns="45700" anchor="ctr" anchorCtr="0">
            <a:normAutofit fontScale="92500" lnSpcReduction="20000"/>
          </a:bodyPr>
          <a:lstStyle/>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a:p>
            <a:pPr marL="0" marR="0" lvl="0" indent="0" algn="l" rtl="0">
              <a:lnSpc>
                <a:spcPct val="90000"/>
              </a:lnSpc>
              <a:spcBef>
                <a:spcPts val="0"/>
              </a:spcBef>
              <a:spcAft>
                <a:spcPts val="0"/>
              </a:spcAft>
              <a:buClr>
                <a:srgbClr val="000000"/>
              </a:buClr>
              <a:buSzPts val="4400"/>
              <a:buFont typeface="Open Sans"/>
              <a:buNone/>
            </a:pPr>
            <a:endParaRPr lang="en-GB" sz="6000" b="1" u="none" dirty="0">
              <a:solidFill>
                <a:srgbClr val="000000"/>
              </a:solidFill>
            </a:endParaRPr>
          </a:p>
          <a:p>
            <a:pPr marL="0" marR="0" lvl="0" indent="0" algn="ctr" rtl="0">
              <a:lnSpc>
                <a:spcPct val="90000"/>
              </a:lnSpc>
              <a:spcBef>
                <a:spcPts val="0"/>
              </a:spcBef>
              <a:spcAft>
                <a:spcPts val="0"/>
              </a:spcAft>
              <a:buClr>
                <a:srgbClr val="000000"/>
              </a:buClr>
              <a:buSzPts val="4400"/>
              <a:buFont typeface="Open Sans"/>
              <a:buNone/>
            </a:pPr>
            <a:r>
              <a:rPr lang="fr-FR" sz="2400" b="0" i="0" u="none" strike="noStrike" dirty="0">
                <a:solidFill>
                  <a:srgbClr val="000000"/>
                </a:solidFill>
                <a:effectLst/>
                <a:latin typeface="Helvetica" pitchFamily="2" charset="0"/>
              </a:rPr>
              <a:t>Nombre de fois où Dieu est appelé Père</a:t>
            </a:r>
            <a:endParaRPr sz="2400" u="none"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body" idx="1"/>
          </p:nvPr>
        </p:nvSpPr>
        <p:spPr>
          <a:xfrm>
            <a:off x="622725" y="1332250"/>
            <a:ext cx="9611400" cy="5389500"/>
          </a:xfrm>
          <a:prstGeom prst="rect">
            <a:avLst/>
          </a:prstGeom>
          <a:noFill/>
          <a:ln>
            <a:noFill/>
          </a:ln>
        </p:spPr>
        <p:txBody>
          <a:bodyPr spcFirstLastPara="1" wrap="square" lIns="91425" tIns="45700" rIns="91425" bIns="45700" anchor="t" anchorCtr="0">
            <a:normAutofit/>
          </a:bodyPr>
          <a:lstStyle/>
          <a:p>
            <a:pPr marL="685800" marR="0" lvl="0" indent="0" algn="l" rtl="0">
              <a:lnSpc>
                <a:spcPct val="100000"/>
              </a:lnSpc>
              <a:spcBef>
                <a:spcPts val="0"/>
              </a:spcBef>
              <a:spcAft>
                <a:spcPts val="0"/>
              </a:spcAft>
              <a:buNone/>
            </a:pPr>
            <a:r>
              <a:rPr lang="en-GB"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Open Sans"/>
              </a:rPr>
              <a:t>- </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Dans Jean 17, quand Jésus prie pour ses disciples, il ne parle pas d’implantation d’église, du salut des âmes ou de la guérison. Il parle de connaître le Père : </a:t>
            </a:r>
          </a:p>
          <a:p>
            <a:pPr marL="685800" marR="0" lvl="0" indent="0" algn="l" rtl="0">
              <a:lnSpc>
                <a:spcPct val="100000"/>
              </a:lnSpc>
              <a:spcBef>
                <a:spcPts val="0"/>
              </a:spcBef>
              <a:spcAft>
                <a:spcPts val="0"/>
              </a:spcAft>
              <a:buNone/>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L</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vie éternelle, c'est qu'ils te connaissent, toi, le seul vrai Dieu » (Jean 17:3)</a:t>
            </a:r>
            <a:endParaRPr sz="320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228600" marR="0" lvl="0" indent="-50800" algn="l" rtl="0">
              <a:lnSpc>
                <a:spcPct val="100000"/>
              </a:lnSpc>
              <a:spcBef>
                <a:spcPts val="1000"/>
              </a:spcBef>
              <a:spcAft>
                <a:spcPts val="0"/>
              </a:spcAft>
              <a:buClr>
                <a:schemeClr val="dk1"/>
              </a:buClr>
              <a:buSzPts val="2800"/>
              <a:buNone/>
            </a:pPr>
            <a:endParaRPr sz="3800" i="0" u="none" strike="noStrike" dirty="0">
              <a:solidFill>
                <a:srgbClr val="000000"/>
              </a:solidFill>
              <a:latin typeface="Open Sans"/>
              <a:ea typeface="Open Sans"/>
              <a:cs typeface="Open Sans"/>
              <a:sym typeface="Open Sans"/>
            </a:endParaRPr>
          </a:p>
        </p:txBody>
      </p:sp>
      <p:sp>
        <p:nvSpPr>
          <p:cNvPr id="227" name="Google Shape;227;p5"/>
          <p:cNvSpPr txBox="1"/>
          <p:nvPr/>
        </p:nvSpPr>
        <p:spPr>
          <a:xfrm>
            <a:off x="622737" y="230188"/>
            <a:ext cx="10515600" cy="1325700"/>
          </a:xfrm>
          <a:prstGeom prst="rect">
            <a:avLst/>
          </a:prstGeom>
          <a:noFill/>
          <a:ln>
            <a:noFill/>
          </a:ln>
        </p:spPr>
        <p:txBody>
          <a:bodyPr spcFirstLastPara="1" wrap="square" lIns="91425" tIns="45700" rIns="91425" bIns="45700" anchor="ctr" anchorCtr="0">
            <a:normAutofit/>
          </a:bodyPr>
          <a:lstStyle/>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body" idx="1"/>
          </p:nvPr>
        </p:nvSpPr>
        <p:spPr>
          <a:xfrm>
            <a:off x="622737" y="1238312"/>
            <a:ext cx="9611400" cy="5389500"/>
          </a:xfrm>
          <a:prstGeom prst="rect">
            <a:avLst/>
          </a:prstGeom>
          <a:noFill/>
          <a:ln>
            <a:noFill/>
          </a:ln>
        </p:spPr>
        <p:txBody>
          <a:bodyPr spcFirstLastPara="1" wrap="square" lIns="91425" tIns="45700" rIns="91425" bIns="45700" anchor="t" anchorCtr="0">
            <a:normAutofit/>
          </a:bodyPr>
          <a:lstStyle/>
          <a:p>
            <a:pPr marL="685800" marR="0" lvl="0" indent="0" algn="l" rtl="0">
              <a:lnSpc>
                <a:spcPct val="100000"/>
              </a:lnSpc>
              <a:spcBef>
                <a:spcPts val="0"/>
              </a:spcBef>
              <a:spcAft>
                <a:spcPts val="0"/>
              </a:spcAft>
              <a:buNone/>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Dans Jean 17, quand Jésus prie pour ses disciples, il ne parle pas d’implantation d’église, du salut des âmes ou de la guérison. Il parle de connaître le Père : </a:t>
            </a:r>
          </a:p>
          <a:p>
            <a:pPr marL="685800" marR="0" lvl="0" indent="0" algn="l" rtl="0">
              <a:lnSpc>
                <a:spcPct val="100000"/>
              </a:lnSpc>
              <a:spcBef>
                <a:spcPts val="0"/>
              </a:spcBef>
              <a:spcAft>
                <a:spcPts val="0"/>
              </a:spcAft>
              <a:buNone/>
            </a:pP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L</a:t>
            </a:r>
            <a:r>
              <a:rPr lang="fr-FR"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vie éternelle, c'est qu'ils te connaissent, toi, le seul vrai Dieu » (Jean 17:3)</a:t>
            </a:r>
            <a:endPar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00000"/>
              </a:lnSpc>
              <a:spcBef>
                <a:spcPts val="1000"/>
              </a:spcBef>
              <a:spcAft>
                <a:spcPts val="0"/>
              </a:spcAft>
              <a:buClr>
                <a:srgbClr val="000000"/>
              </a:buClr>
              <a:buSzPts val="3214"/>
              <a:buNone/>
            </a:pPr>
            <a:r>
              <a:rPr lang="fr-F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fr-FR" sz="320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GB" sz="3213" i="0" u="none" strike="noStrike" dirty="0">
                <a:solidFill>
                  <a:srgbClr val="000000"/>
                </a:solidFill>
                <a:latin typeface="Open Sans"/>
                <a:ea typeface="Open Sans"/>
                <a:cs typeface="Open Sans"/>
                <a:sym typeface="Open Sans"/>
              </a:rPr>
              <a:t>Les disciples </a:t>
            </a:r>
            <a:r>
              <a:rPr lang="en-GB" sz="3213" i="0" u="none" strike="noStrike" dirty="0" err="1">
                <a:solidFill>
                  <a:srgbClr val="000000"/>
                </a:solidFill>
                <a:latin typeface="Open Sans"/>
                <a:ea typeface="Open Sans"/>
                <a:cs typeface="Open Sans"/>
                <a:sym typeface="Open Sans"/>
              </a:rPr>
              <a:t>l’ont</a:t>
            </a:r>
            <a:r>
              <a:rPr lang="en-GB" sz="3213" i="0" u="none" strike="noStrike" dirty="0">
                <a:solidFill>
                  <a:srgbClr val="000000"/>
                </a:solidFill>
                <a:latin typeface="Open Sans"/>
                <a:ea typeface="Open Sans"/>
                <a:cs typeface="Open Sans"/>
                <a:sym typeface="Open Sans"/>
              </a:rPr>
              <a:t> </a:t>
            </a:r>
            <a:r>
              <a:rPr lang="en-GB" sz="3213" i="0" u="none" strike="noStrike" dirty="0" err="1">
                <a:solidFill>
                  <a:srgbClr val="000000"/>
                </a:solidFill>
                <a:latin typeface="Open Sans"/>
                <a:ea typeface="Open Sans"/>
                <a:cs typeface="Open Sans"/>
                <a:sym typeface="Open Sans"/>
              </a:rPr>
              <a:t>vraiment</a:t>
            </a:r>
            <a:r>
              <a:rPr lang="en-GB" sz="3213" i="0" u="none" strike="noStrike" dirty="0">
                <a:solidFill>
                  <a:srgbClr val="000000"/>
                </a:solidFill>
                <a:latin typeface="Open Sans"/>
                <a:ea typeface="Open Sans"/>
                <a:cs typeface="Open Sans"/>
                <a:sym typeface="Open Sans"/>
              </a:rPr>
              <a:t> </a:t>
            </a:r>
            <a:r>
              <a:rPr lang="en-GB" sz="3213" i="0" u="none" strike="noStrike" dirty="0" err="1">
                <a:solidFill>
                  <a:srgbClr val="000000"/>
                </a:solidFill>
                <a:latin typeface="Open Sans"/>
                <a:ea typeface="Open Sans"/>
                <a:cs typeface="Open Sans"/>
                <a:sym typeface="Open Sans"/>
              </a:rPr>
              <a:t>compris</a:t>
            </a:r>
            <a:r>
              <a:rPr lang="en-GB" sz="3213" i="0" u="none" strike="noStrike" dirty="0">
                <a:solidFill>
                  <a:srgbClr val="000000"/>
                </a:solidFill>
                <a:latin typeface="Open Sans"/>
                <a:ea typeface="Open Sans"/>
                <a:cs typeface="Open Sans"/>
                <a:sym typeface="Open Sans"/>
              </a:rPr>
              <a:t>: </a:t>
            </a:r>
          </a:p>
          <a:p>
            <a:pPr marL="685800" marR="0" lvl="0" indent="0" algn="l" rtl="0">
              <a:lnSpc>
                <a:spcPct val="100000"/>
              </a:lnSpc>
              <a:spcBef>
                <a:spcPts val="1000"/>
              </a:spcBef>
              <a:spcAft>
                <a:spcPts val="0"/>
              </a:spcAft>
              <a:buNone/>
            </a:pPr>
            <a:r>
              <a:rPr lang="en-GB" sz="3213" dirty="0">
                <a:solidFill>
                  <a:srgbClr val="000000"/>
                </a:solidFill>
                <a:latin typeface="Open Sans"/>
                <a:ea typeface="Open Sans"/>
                <a:cs typeface="Open Sans"/>
                <a:sym typeface="Open Sans"/>
              </a:rPr>
              <a:t>“</a:t>
            </a:r>
            <a:r>
              <a:rPr lang="en-GB" sz="32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Voyez</a:t>
            </a:r>
            <a:r>
              <a:rPr lang="en-GB"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GB" sz="32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quel</a:t>
            </a:r>
            <a:r>
              <a:rPr lang="en-GB"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amour le Père nous a </a:t>
            </a:r>
            <a:r>
              <a:rPr lang="en-GB" sz="32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témoigné</a:t>
            </a:r>
            <a:r>
              <a:rPr lang="en-GB"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pour que nous </a:t>
            </a:r>
            <a:r>
              <a:rPr lang="en-GB" sz="32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soyons</a:t>
            </a:r>
            <a:r>
              <a:rPr lang="en-GB"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GB" sz="32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appelés</a:t>
            </a:r>
            <a:r>
              <a:rPr lang="en-GB"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enfants de Dieu !</a:t>
            </a:r>
            <a:r>
              <a:rPr lang="en-GB" sz="1400" b="0" i="0" u="none" strike="noStrike" dirty="0">
                <a:solidFill>
                  <a:srgbClr val="000000"/>
                </a:solidFill>
                <a:effectLst/>
                <a:latin typeface="Proxima"/>
              </a:rPr>
              <a:t> </a:t>
            </a:r>
            <a:r>
              <a:rPr lang="en-GB" sz="3213" dirty="0">
                <a:solidFill>
                  <a:srgbClr val="000000"/>
                </a:solidFill>
                <a:latin typeface="Open Sans"/>
                <a:ea typeface="Open Sans"/>
                <a:cs typeface="Open Sans"/>
                <a:sym typeface="Open Sans"/>
              </a:rPr>
              <a:t>”</a:t>
            </a:r>
            <a:r>
              <a:rPr lang="en-GB" sz="3213" i="0" u="none" strike="noStrike" dirty="0">
                <a:solidFill>
                  <a:srgbClr val="000000"/>
                </a:solidFill>
                <a:latin typeface="Open Sans"/>
                <a:ea typeface="Open Sans"/>
                <a:cs typeface="Open Sans"/>
                <a:sym typeface="Open Sans"/>
              </a:rPr>
              <a:t> (1 Jean 3:1).</a:t>
            </a:r>
            <a:endParaRPr lang="en-GB" sz="3213" dirty="0">
              <a:latin typeface="Open Sans"/>
              <a:ea typeface="Open Sans"/>
              <a:cs typeface="Open Sans"/>
              <a:sym typeface="Open Sans"/>
            </a:endParaRPr>
          </a:p>
          <a:p>
            <a:pPr marL="685800" marR="0" lvl="0" indent="0" algn="l" rtl="0">
              <a:lnSpc>
                <a:spcPct val="100000"/>
              </a:lnSpc>
              <a:spcBef>
                <a:spcPts val="0"/>
              </a:spcBef>
              <a:spcAft>
                <a:spcPts val="0"/>
              </a:spcAft>
              <a:buNone/>
            </a:pPr>
            <a:endParaRPr sz="320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228600" marR="0" lvl="0" indent="-50800" algn="l" rtl="0">
              <a:lnSpc>
                <a:spcPct val="100000"/>
              </a:lnSpc>
              <a:spcBef>
                <a:spcPts val="1000"/>
              </a:spcBef>
              <a:spcAft>
                <a:spcPts val="0"/>
              </a:spcAft>
              <a:buClr>
                <a:schemeClr val="dk1"/>
              </a:buClr>
              <a:buSzPts val="2800"/>
              <a:buNone/>
            </a:pPr>
            <a:endParaRPr sz="3800" i="0" u="none" strike="noStrike" dirty="0">
              <a:solidFill>
                <a:srgbClr val="000000"/>
              </a:solidFill>
              <a:latin typeface="Open Sans"/>
              <a:ea typeface="Open Sans"/>
              <a:cs typeface="Open Sans"/>
              <a:sym typeface="Open Sans"/>
            </a:endParaRPr>
          </a:p>
        </p:txBody>
      </p:sp>
      <p:sp>
        <p:nvSpPr>
          <p:cNvPr id="227" name="Google Shape;227;p5"/>
          <p:cNvSpPr txBox="1"/>
          <p:nvPr/>
        </p:nvSpPr>
        <p:spPr>
          <a:xfrm>
            <a:off x="622737" y="230188"/>
            <a:ext cx="10515600" cy="1325700"/>
          </a:xfrm>
          <a:prstGeom prst="rect">
            <a:avLst/>
          </a:prstGeom>
          <a:noFill/>
          <a:ln>
            <a:noFill/>
          </a:ln>
        </p:spPr>
        <p:txBody>
          <a:bodyPr spcFirstLastPara="1" wrap="square" lIns="91425" tIns="45700" rIns="91425" bIns="45700" anchor="ctr" anchorCtr="0">
            <a:normAutofit/>
          </a:bodyPr>
          <a:lstStyle/>
          <a:p>
            <a:pPr>
              <a:lnSpc>
                <a:spcPct val="90000"/>
              </a:lnSpc>
              <a:buSzPts val="4400"/>
            </a:pPr>
            <a:r>
              <a:rPr lang="fr-FR" sz="6000" b="1" dirty="0">
                <a:latin typeface="Helvetica" pitchFamily="2" charset="0"/>
              </a:rPr>
              <a:t>L</a:t>
            </a:r>
            <a:r>
              <a:rPr lang="fr-FR" sz="6000" b="1" i="0" u="none" strike="noStrike" dirty="0">
                <a:solidFill>
                  <a:srgbClr val="000000"/>
                </a:solidFill>
                <a:effectLst/>
                <a:latin typeface="Helvetica" pitchFamily="2" charset="0"/>
              </a:rPr>
              <a:t>es filtres paternels</a:t>
            </a:r>
          </a:p>
        </p:txBody>
      </p:sp>
    </p:spTree>
    <p:extLst>
      <p:ext uri="{BB962C8B-B14F-4D97-AF65-F5344CB8AC3E}">
        <p14:creationId xmlns:p14="http://schemas.microsoft.com/office/powerpoint/2010/main" val="99563154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2445</Words>
  <Application>Microsoft Macintosh PowerPoint</Application>
  <PresentationFormat>Grand écran</PresentationFormat>
  <Paragraphs>246</Paragraphs>
  <Slides>41</Slides>
  <Notes>41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41</vt:i4>
      </vt:variant>
    </vt:vector>
  </HeadingPairs>
  <TitlesOfParts>
    <vt:vector size="49" baseType="lpstr">
      <vt:lpstr>Times New Roman</vt:lpstr>
      <vt:lpstr>Calibri</vt:lpstr>
      <vt:lpstr>Arial</vt:lpstr>
      <vt:lpstr>Proxima</vt:lpstr>
      <vt:lpstr>Helvetica</vt:lpstr>
      <vt:lpstr>Open Sans</vt:lpstr>
      <vt:lpstr>Office Theme</vt:lpstr>
      <vt:lpstr>Office Theme</vt:lpstr>
      <vt:lpstr>Connaître Dieu comme un Père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Les filtres courants au travers desquels nous voyons Dieu le Père  </vt:lpstr>
      <vt:lpstr> « J’ai du mal à prier le Notre Père parce que quand je le fais, je pense à mon propre père qui était dur, intransigeant et implacable. Je ne peux pas m’empêcher de penser que Dieu est comme cela ».  Martin Luther </vt:lpstr>
      <vt:lpstr> “Si je devais résumer en une phrase ce que je considère comme le plus grand écueil dans la vie de la plupart des chrétiens, je dirais que c’est notre échec à connaître Dieu tel que nous devrions Le connaître: comme un Père. » Martin Lloyd-Jones</vt:lpstr>
      <vt:lpstr>Présentation PowerPoint</vt:lpstr>
      <vt:lpstr>Présentation PowerPoint</vt:lpstr>
      <vt:lpstr>Présentation PowerPoint</vt:lpstr>
      <vt:lpstr>Présentation PowerPoint</vt:lpstr>
      <vt:lpstr>Et toi?</vt:lpstr>
      <vt:lpstr>La révélation de l’adoption</vt:lpstr>
      <vt:lpstr>La révélation de l’adoption</vt:lpstr>
      <vt:lpstr>La révélation de l’adoption</vt:lpstr>
      <vt:lpstr>La révélation de l’adoption</vt:lpstr>
      <vt:lpstr>La révélation de l’adoption</vt:lpstr>
      <vt:lpstr>La révélation de l’adoption</vt:lpstr>
      <vt:lpstr>La révélation de l’adoption</vt:lpstr>
      <vt:lpstr>La révélation de l’adoption</vt:lpstr>
      <vt:lpstr>Fils ou esclaves?</vt:lpstr>
      <vt:lpstr>Fils ou esclaves?</vt:lpstr>
      <vt:lpstr>Présentation PowerPoint</vt:lpstr>
      <vt:lpstr>Présentation PowerPoint</vt:lpstr>
      <vt:lpstr>Présentation PowerPoint</vt:lpstr>
      <vt:lpstr>Présentation PowerPoint</vt:lpstr>
      <vt:lpstr>Présentation PowerPoint</vt:lpstr>
      <vt:lpstr>Comment sommes-nous adoptés? </vt:lpstr>
      <vt:lpstr>Comment sommes-nous adoptés? </vt:lpstr>
      <vt:lpstr>Comment sommes-nous adoptés? </vt:lpstr>
      <vt:lpstr>Comment sommes-nous adoptés? </vt:lpstr>
      <vt:lpstr>« La justification, le fait que nous soyons pardonnés et purifiés de nos péchés est la bénédiction sur laquelle est fondée l’Évangile… Mais la doctrine d’adoption par l’œuvre du Saint Esprit est la bénédiction la plus importante de l’Évangile. C’est capital que non seulement nous comprenions et expérimentions la justification, mais aussi que nous continuions à expérimenter l’adoption en tant que fils et filles du Père.  »   JI Packer </vt:lpstr>
      <vt:lpstr>Tu es le bien aimé de Dieu!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Connaître Dieu comme un Père</dc:title>
  <dc:creator>Simon Holley</dc:creator>
  <cp:lastModifiedBy>ghyselinckyannick</cp:lastModifiedBy>
  <cp:revision>22</cp:revision>
  <dcterms:created xsi:type="dcterms:W3CDTF">2022-11-03T12:20:48Z</dcterms:created>
  <dcterms:modified xsi:type="dcterms:W3CDTF">2022-11-15T17:05:54Z</dcterms:modified>
</cp:coreProperties>
</file>